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61" r:id="rId4"/>
    <p:sldId id="257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4" r:id="rId18"/>
    <p:sldId id="271" r:id="rId19"/>
    <p:sldId id="272" r:id="rId20"/>
    <p:sldId id="279" r:id="rId21"/>
    <p:sldId id="281" r:id="rId22"/>
    <p:sldId id="280" r:id="rId23"/>
    <p:sldId id="283" r:id="rId24"/>
    <p:sldId id="275" r:id="rId25"/>
    <p:sldId id="282" r:id="rId26"/>
    <p:sldId id="27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>
        <p:scale>
          <a:sx n="78" d="100"/>
          <a:sy n="78" d="100"/>
        </p:scale>
        <p:origin x="-92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5D68-BC70-423C-8E5F-49E80DFBBB65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67E56-0AC9-4AC3-ABE9-81E0514D8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E093-5D67-429A-BF2B-41CD1A521B44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DE48-4FFA-481C-A542-2ACF42542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SESISCommunications@schools.nyc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a Student’s IEP on SESIS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Developed by IS 93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You Log Into SESIS </a:t>
            </a:r>
            <a:br>
              <a:rPr lang="en-US" dirty="0" smtClean="0"/>
            </a:br>
            <a:r>
              <a:rPr lang="en-US" dirty="0" smtClean="0"/>
              <a:t> You will come to this page</a:t>
            </a:r>
            <a:endParaRPr lang="en-US" dirty="0"/>
          </a:p>
        </p:txBody>
      </p:sp>
      <p:pic>
        <p:nvPicPr>
          <p:cNvPr id="5" name="Content Placeholder 4" descr="sesis3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667"/>
            <a:ext cx="8229600" cy="2585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Students</a:t>
            </a:r>
            <a:endParaRPr lang="en-US" dirty="0"/>
          </a:p>
        </p:txBody>
      </p:sp>
      <p:pic>
        <p:nvPicPr>
          <p:cNvPr id="5" name="Content Placeholder 4" descr="sesis4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86319"/>
            <a:ext cx="5111750" cy="40265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Click the “Students” link of the Left Column to search for your student.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62400" cy="1162050"/>
          </a:xfrm>
        </p:spPr>
        <p:txBody>
          <a:bodyPr/>
          <a:lstStyle/>
          <a:p>
            <a:r>
              <a:rPr lang="en-US" dirty="0" smtClean="0"/>
              <a:t>Enter the name of the student you wish to search for.</a:t>
            </a:r>
            <a:endParaRPr lang="en-US" dirty="0"/>
          </a:p>
        </p:txBody>
      </p:sp>
      <p:pic>
        <p:nvPicPr>
          <p:cNvPr id="5" name="Content Placeholder 4" descr="sesis5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6227" y="1160493"/>
            <a:ext cx="5109396" cy="40782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For this example, we will look at Jane Doe hypothetical student.</a:t>
            </a:r>
          </a:p>
          <a:p>
            <a:endParaRPr lang="en-US" sz="1800" dirty="0" smtClean="0"/>
          </a:p>
          <a:p>
            <a:r>
              <a:rPr lang="en-US" sz="1800" dirty="0" smtClean="0"/>
              <a:t>***There is a space for ID number, Birth Date, Gender, and Grade – However, at this time, due to the limited number of students in the SESIS database, a first and last name are sufficient.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entering student information, you will be brought to this page…</a:t>
            </a:r>
            <a:endParaRPr lang="en-US" dirty="0"/>
          </a:p>
        </p:txBody>
      </p:sp>
      <p:pic>
        <p:nvPicPr>
          <p:cNvPr id="7" name="Content Placeholder 6" descr="sesis6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101" y="2593447"/>
            <a:ext cx="8201798" cy="2539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Retrieving the Student’s Documents.</a:t>
            </a:r>
            <a:endParaRPr lang="en-US" dirty="0"/>
          </a:p>
        </p:txBody>
      </p:sp>
      <p:pic>
        <p:nvPicPr>
          <p:cNvPr id="6" name="Content Placeholder 5" descr="sesis 6.5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696" y="1905000"/>
            <a:ext cx="4100937" cy="307260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Click the Documents Icon to proceed.</a:t>
            </a:r>
          </a:p>
          <a:p>
            <a:endParaRPr lang="en-US" sz="1800" dirty="0" smtClean="0"/>
          </a:p>
          <a:p>
            <a:r>
              <a:rPr lang="en-US" sz="1800" dirty="0" smtClean="0"/>
              <a:t>It is located to the left side of the Student’s Name. </a:t>
            </a:r>
          </a:p>
          <a:p>
            <a:endParaRPr lang="en-US" sz="1800" dirty="0" smtClean="0"/>
          </a:p>
          <a:p>
            <a:r>
              <a:rPr lang="en-US" sz="1800" dirty="0" smtClean="0"/>
              <a:t>It is the middle icon that looks like a document.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will bring to you to Student’s Documents – The one that you’re looking for is the “Individualized Education Program (IEP)”</a:t>
            </a:r>
            <a:endParaRPr lang="en-US" sz="2400" dirty="0"/>
          </a:p>
        </p:txBody>
      </p:sp>
      <p:pic>
        <p:nvPicPr>
          <p:cNvPr id="5" name="Content Placeholder 4" descr="sesis6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461" y="1824831"/>
            <a:ext cx="7575077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IEP…</a:t>
            </a:r>
            <a:endParaRPr lang="en-US" dirty="0"/>
          </a:p>
        </p:txBody>
      </p:sp>
      <p:pic>
        <p:nvPicPr>
          <p:cNvPr id="8" name="Content Placeholder 7" descr="sesis7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0864" y="273391"/>
            <a:ext cx="4520121" cy="585243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Clicking on the student’s IEP will bring you to the first section: “Present Levels of Performance Individual Needs”</a:t>
            </a:r>
          </a:p>
          <a:p>
            <a:endParaRPr lang="en-US" sz="2000" dirty="0" smtClean="0"/>
          </a:p>
          <a:p>
            <a:r>
              <a:rPr lang="en-US" sz="2000" dirty="0" smtClean="0"/>
              <a:t>This is a general overview which will discuss:</a:t>
            </a:r>
          </a:p>
          <a:p>
            <a:r>
              <a:rPr lang="en-US" sz="2000" dirty="0" smtClean="0"/>
              <a:t>-Levels of Knowledge &amp; Development</a:t>
            </a:r>
          </a:p>
          <a:p>
            <a:pPr>
              <a:buFontTx/>
              <a:buChar char="-"/>
            </a:pPr>
            <a:r>
              <a:rPr lang="en-US" sz="2000" dirty="0" smtClean="0"/>
              <a:t>Social Development</a:t>
            </a:r>
          </a:p>
          <a:p>
            <a:pPr>
              <a:buFontTx/>
              <a:buChar char="-"/>
            </a:pPr>
            <a:r>
              <a:rPr lang="en-US" sz="2000" dirty="0" smtClean="0"/>
              <a:t> Physical Development</a:t>
            </a:r>
          </a:p>
          <a:p>
            <a:pPr>
              <a:buFontTx/>
              <a:buChar char="-"/>
            </a:pPr>
            <a:r>
              <a:rPr lang="en-US" sz="2000" dirty="0" smtClean="0"/>
              <a:t>Management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IEP</a:t>
            </a:r>
            <a:br>
              <a:rPr lang="en-US" dirty="0" smtClean="0"/>
            </a:br>
            <a:r>
              <a:rPr lang="en-US" sz="2200" dirty="0" smtClean="0"/>
              <a:t>Use the Drop down menu to choose a new section of the IEP to investigate.</a:t>
            </a:r>
            <a:br>
              <a:rPr lang="en-US" sz="2200" dirty="0" smtClean="0"/>
            </a:br>
            <a:r>
              <a:rPr lang="en-US" sz="2200" dirty="0" smtClean="0"/>
              <a:t>This is the “Grand Central Terminal” of the IEP where you will connect will all of the various sections</a:t>
            </a:r>
            <a:endParaRPr lang="en-US" sz="2200" dirty="0"/>
          </a:p>
        </p:txBody>
      </p:sp>
      <p:pic>
        <p:nvPicPr>
          <p:cNvPr id="4" name="Content Placeholder 3" descr="sesisdropdown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234" y="2314404"/>
            <a:ext cx="8193532" cy="3097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IEP</a:t>
            </a:r>
            <a:br>
              <a:rPr lang="en-US" dirty="0" smtClean="0"/>
            </a:br>
            <a:r>
              <a:rPr lang="en-US" sz="2200" dirty="0" smtClean="0"/>
              <a:t>Use the Drop down menu to choose a new section of the IEP to investigate.</a:t>
            </a:r>
            <a:br>
              <a:rPr lang="en-US" sz="2200" dirty="0" smtClean="0"/>
            </a:br>
            <a:r>
              <a:rPr lang="en-US" sz="2200" dirty="0" smtClean="0"/>
              <a:t>This is the “Grand Central Terminal” of the IEP where you will connect will all of the various sections</a:t>
            </a:r>
            <a:endParaRPr lang="en-US" sz="2200" dirty="0"/>
          </a:p>
        </p:txBody>
      </p:sp>
      <p:pic>
        <p:nvPicPr>
          <p:cNvPr id="8" name="Content Placeholder 7" descr="sesis8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857" y="1953419"/>
            <a:ext cx="7326284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Measurable Annual Goals</a:t>
            </a:r>
            <a:br>
              <a:rPr lang="en-US" dirty="0" smtClean="0"/>
            </a:br>
            <a:r>
              <a:rPr lang="en-US" sz="2700" dirty="0" smtClean="0"/>
              <a:t>Click on the link entitled “Measurable Annual Goals” to review your student’s annual goals for their IEP</a:t>
            </a:r>
            <a:endParaRPr lang="en-US" sz="2700" dirty="0"/>
          </a:p>
        </p:txBody>
      </p:sp>
      <p:pic>
        <p:nvPicPr>
          <p:cNvPr id="4" name="Content Placeholder 3" descr="sesis9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014" y="2208885"/>
            <a:ext cx="8201971" cy="330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Special Thanks!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SESIS presentation tool was developed by </a:t>
            </a:r>
            <a:r>
              <a:rPr lang="en-US" dirty="0" smtClean="0">
                <a:solidFill>
                  <a:srgbClr val="FF0000"/>
                </a:solidFill>
              </a:rPr>
              <a:t>IS 93 staff members:</a:t>
            </a:r>
          </a:p>
          <a:p>
            <a:pPr lvl="1"/>
            <a:r>
              <a:rPr lang="en-US" b="1" dirty="0" smtClean="0"/>
              <a:t>Nancy Adams </a:t>
            </a:r>
            <a:r>
              <a:rPr lang="en-US" dirty="0" smtClean="0"/>
              <a:t>– IEP Teacher</a:t>
            </a:r>
          </a:p>
          <a:p>
            <a:pPr lvl="1"/>
            <a:r>
              <a:rPr lang="en-US" b="1" dirty="0" smtClean="0"/>
              <a:t>Michael </a:t>
            </a:r>
            <a:r>
              <a:rPr lang="en-US" b="1" dirty="0" err="1" smtClean="0"/>
              <a:t>Serritella</a:t>
            </a:r>
            <a:r>
              <a:rPr lang="en-US" b="1" dirty="0" smtClean="0"/>
              <a:t> </a:t>
            </a:r>
            <a:r>
              <a:rPr lang="en-US" dirty="0" smtClean="0"/>
              <a:t>– Special Ed. Teacher</a:t>
            </a:r>
          </a:p>
          <a:p>
            <a:pPr lvl="1"/>
            <a:r>
              <a:rPr lang="en-US" b="1" dirty="0" smtClean="0"/>
              <a:t>Matt </a:t>
            </a:r>
            <a:r>
              <a:rPr lang="en-US" b="1" dirty="0" err="1" smtClean="0"/>
              <a:t>Innace</a:t>
            </a:r>
            <a:r>
              <a:rPr lang="en-US" b="1" dirty="0" smtClean="0"/>
              <a:t> </a:t>
            </a:r>
            <a:r>
              <a:rPr lang="en-US" dirty="0" smtClean="0"/>
              <a:t>– Special Ed. Teacher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Thank you, Principal Ed Santos, for sharing this information with our CFN 204 family.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Switching Between Goals</a:t>
            </a:r>
            <a:br>
              <a:rPr lang="en-US" dirty="0" smtClean="0"/>
            </a:br>
            <a:r>
              <a:rPr lang="en-US" sz="2200" dirty="0" smtClean="0"/>
              <a:t>Use the mini-drop-down-menu to switch between goals</a:t>
            </a:r>
            <a:endParaRPr lang="en-US" sz="2200" dirty="0"/>
          </a:p>
        </p:txBody>
      </p:sp>
      <p:pic>
        <p:nvPicPr>
          <p:cNvPr id="4" name="Content Placeholder 3" descr="switching between goal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192" y="2558256"/>
            <a:ext cx="7063615" cy="260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IEP</a:t>
            </a:r>
            <a:br>
              <a:rPr lang="en-US" dirty="0" smtClean="0"/>
            </a:br>
            <a:r>
              <a:rPr lang="en-US" sz="2200" dirty="0" smtClean="0"/>
              <a:t>Use the Drop down menu to choose a new section of the IEP to investigate.</a:t>
            </a:r>
            <a:br>
              <a:rPr lang="en-US" sz="2200" dirty="0" smtClean="0"/>
            </a:br>
            <a:r>
              <a:rPr lang="en-US" sz="2200" dirty="0" smtClean="0"/>
              <a:t>This is the “Grand Central Terminal” of the IEP where you will connect will all of the various sections</a:t>
            </a:r>
            <a:endParaRPr lang="en-US" sz="2200" dirty="0"/>
          </a:p>
        </p:txBody>
      </p:sp>
      <p:pic>
        <p:nvPicPr>
          <p:cNvPr id="8" name="Content Placeholder 7" descr="sesis8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857" y="1953419"/>
            <a:ext cx="7326284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Accommodations</a:t>
            </a:r>
            <a:endParaRPr lang="en-US" dirty="0"/>
          </a:p>
        </p:txBody>
      </p:sp>
      <p:pic>
        <p:nvPicPr>
          <p:cNvPr id="4" name="Content Placeholder 3" descr="sesis11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0864" y="838541"/>
            <a:ext cx="4520121" cy="58524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Testing Accommodations link will inform you of the testing accommodations that your student will require.</a:t>
            </a:r>
          </a:p>
          <a:p>
            <a:endParaRPr lang="en-US" sz="1800" dirty="0" smtClean="0"/>
          </a:p>
          <a:p>
            <a:r>
              <a:rPr lang="en-US" sz="1800" dirty="0" smtClean="0"/>
              <a:t>Please make every effort possible to consider these for you routine exams and assessments.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IEP</a:t>
            </a:r>
            <a:br>
              <a:rPr lang="en-US" dirty="0" smtClean="0"/>
            </a:br>
            <a:r>
              <a:rPr lang="en-US" sz="2200" dirty="0" smtClean="0"/>
              <a:t>Use the Drop down menu to choose a new section of the IEP to investigate.</a:t>
            </a:r>
            <a:br>
              <a:rPr lang="en-US" sz="2200" dirty="0" smtClean="0"/>
            </a:br>
            <a:r>
              <a:rPr lang="en-US" sz="2200" dirty="0" smtClean="0"/>
              <a:t>This is the “Grand Central Terminal” of the IEP where you will connect will all of the various sections</a:t>
            </a:r>
            <a:endParaRPr lang="en-US" sz="2200" dirty="0"/>
          </a:p>
        </p:txBody>
      </p:sp>
      <p:pic>
        <p:nvPicPr>
          <p:cNvPr id="8" name="Content Placeholder 7" descr="sesis8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857" y="1953419"/>
            <a:ext cx="7326284" cy="391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/>
          <a:lstStyle/>
          <a:p>
            <a:r>
              <a:rPr lang="en-US" dirty="0" smtClean="0"/>
              <a:t>Recommended Special Education Programs and Services…</a:t>
            </a:r>
            <a:endParaRPr lang="en-US" dirty="0"/>
          </a:p>
        </p:txBody>
      </p:sp>
      <p:pic>
        <p:nvPicPr>
          <p:cNvPr id="5" name="Content Placeholder 4" descr="sesis10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0864" y="273391"/>
            <a:ext cx="4520121" cy="58524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276600" cy="4906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Special Education Program</a:t>
            </a:r>
          </a:p>
          <a:p>
            <a:r>
              <a:rPr lang="en-US" sz="1600" dirty="0" smtClean="0"/>
              <a:t>-Self Contained</a:t>
            </a:r>
          </a:p>
          <a:p>
            <a:r>
              <a:rPr lang="en-US" sz="1600" dirty="0" smtClean="0"/>
              <a:t>-ICT</a:t>
            </a:r>
          </a:p>
          <a:p>
            <a:endParaRPr lang="en-US" sz="1600" dirty="0" smtClean="0"/>
          </a:p>
          <a:p>
            <a:r>
              <a:rPr lang="en-US" sz="1600" dirty="0" smtClean="0"/>
              <a:t>Related Services</a:t>
            </a:r>
          </a:p>
          <a:p>
            <a:r>
              <a:rPr lang="en-US" sz="1600" dirty="0" smtClean="0"/>
              <a:t>-Counseling</a:t>
            </a:r>
          </a:p>
          <a:p>
            <a:r>
              <a:rPr lang="en-US" sz="1600" dirty="0" smtClean="0"/>
              <a:t>-Speech</a:t>
            </a:r>
          </a:p>
          <a:p>
            <a:endParaRPr lang="en-US" sz="1600" dirty="0" smtClean="0"/>
          </a:p>
          <a:p>
            <a:r>
              <a:rPr lang="en-US" sz="1600" dirty="0" smtClean="0"/>
              <a:t>-Supplementary Aides (not AIDS) and Services/ Program Modifications/ Accommodations</a:t>
            </a:r>
          </a:p>
          <a:p>
            <a:endParaRPr lang="en-US" sz="1600" dirty="0" smtClean="0"/>
          </a:p>
          <a:p>
            <a:r>
              <a:rPr lang="en-US" sz="1600" dirty="0" smtClean="0"/>
              <a:t>-Assistive Technology Devices </a:t>
            </a:r>
            <a:r>
              <a:rPr lang="en-US" sz="1600" dirty="0" err="1" smtClean="0"/>
              <a:t>And/Or</a:t>
            </a:r>
            <a:r>
              <a:rPr lang="en-US" sz="1600" dirty="0" smtClean="0"/>
              <a:t> Services</a:t>
            </a:r>
          </a:p>
          <a:p>
            <a:endParaRPr lang="en-US" sz="1600" dirty="0" smtClean="0"/>
          </a:p>
          <a:p>
            <a:r>
              <a:rPr lang="en-US" sz="1600" dirty="0" smtClean="0"/>
              <a:t>-Supports for Schools Personnel On Behalf of The Student.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IEP</a:t>
            </a:r>
            <a:br>
              <a:rPr lang="en-US" dirty="0" smtClean="0"/>
            </a:br>
            <a:r>
              <a:rPr lang="en-US" sz="2200" dirty="0" smtClean="0"/>
              <a:t>Use the Drop down menu to choose a new section of the IEP to investigate.</a:t>
            </a:r>
            <a:br>
              <a:rPr lang="en-US" sz="2200" dirty="0" smtClean="0"/>
            </a:br>
            <a:r>
              <a:rPr lang="en-US" sz="2200" dirty="0" smtClean="0"/>
              <a:t>This is the “Grand Central Terminal” of the IEP where you will connect will all of the various sections</a:t>
            </a:r>
            <a:endParaRPr lang="en-US" sz="2200" dirty="0"/>
          </a:p>
        </p:txBody>
      </p:sp>
      <p:pic>
        <p:nvPicPr>
          <p:cNvPr id="8" name="Content Placeholder 7" descr="sesis8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857" y="1953419"/>
            <a:ext cx="7326284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Summary Page shows you :</a:t>
            </a:r>
          </a:p>
          <a:p>
            <a:endParaRPr lang="en-US" sz="1800" dirty="0" smtClean="0"/>
          </a:p>
          <a:p>
            <a:r>
              <a:rPr lang="en-US" sz="1800" dirty="0" smtClean="0"/>
              <a:t>A Brief Synopsis of Services the Student Receives.</a:t>
            </a:r>
          </a:p>
          <a:p>
            <a:endParaRPr lang="en-US" sz="1800" dirty="0" smtClean="0"/>
          </a:p>
          <a:p>
            <a:r>
              <a:rPr lang="en-US" sz="1800" dirty="0" smtClean="0"/>
              <a:t>Important Information Regarding Promotional Criteria</a:t>
            </a:r>
          </a:p>
          <a:p>
            <a:endParaRPr lang="en-US" sz="1800" dirty="0" smtClean="0"/>
          </a:p>
          <a:p>
            <a:r>
              <a:rPr lang="en-US" sz="1800" dirty="0" smtClean="0"/>
              <a:t>Medical Alerts</a:t>
            </a:r>
          </a:p>
          <a:p>
            <a:r>
              <a:rPr lang="en-US" sz="1800" dirty="0" smtClean="0"/>
              <a:t>Special Transportation</a:t>
            </a:r>
          </a:p>
          <a:p>
            <a:r>
              <a:rPr lang="en-US" sz="1800" dirty="0" smtClean="0"/>
              <a:t>Behavior Intervention Plan (BIP)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7" name="Content Placeholder 6" descr="sesis1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0864" y="273391"/>
            <a:ext cx="4520121" cy="5852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7391400" cy="2743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help with log in </a:t>
            </a:r>
            <a:r>
              <a:rPr lang="en-US" dirty="0" smtClean="0">
                <a:solidFill>
                  <a:schemeClr val="tx1"/>
                </a:solidFill>
              </a:rPr>
              <a:t>issues 718-935-5100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Application issues 718-935-2985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Email: </a:t>
            </a:r>
            <a:r>
              <a:rPr lang="en-US" dirty="0" err="1" smtClean="0">
                <a:solidFill>
                  <a:schemeClr val="tx1"/>
                </a:solidFill>
                <a:hlinkClick r:id="rId2"/>
              </a:rPr>
              <a:t>SESISCommunications@schools.nyc.gov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2920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Start: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Do you know which of your students have IEP’s?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Have you received all of your IEP’s?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Have you read them all?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to be Able to Find Students’ IEP’s?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a wealth of useful information.</a:t>
            </a:r>
          </a:p>
          <a:p>
            <a:r>
              <a:rPr lang="en-US" dirty="0" smtClean="0"/>
              <a:t>They help us increase the effectiveness of our instruction for students with special needs.</a:t>
            </a:r>
          </a:p>
          <a:p>
            <a:r>
              <a:rPr lang="en-US" dirty="0" smtClean="0"/>
              <a:t>They help us anticipate behavioral and management needs inside the classroom.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If it’s predictable, then it’s preventable”</a:t>
            </a:r>
            <a:endParaRPr lang="en-US" dirty="0" smtClean="0"/>
          </a:p>
          <a:p>
            <a:r>
              <a:rPr lang="en-US" dirty="0" smtClean="0"/>
              <a:t>We are legally obligated to read our students’ IEP’s even if we are not a SPED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Education Student Information System</a:t>
            </a:r>
          </a:p>
          <a:p>
            <a:endParaRPr lang="en-US" dirty="0" smtClean="0"/>
          </a:p>
          <a:p>
            <a:r>
              <a:rPr lang="en-US" dirty="0" smtClean="0"/>
              <a:t>SESIS is a web-based IEP database</a:t>
            </a:r>
          </a:p>
          <a:p>
            <a:endParaRPr lang="en-US" dirty="0" smtClean="0"/>
          </a:p>
          <a:p>
            <a:r>
              <a:rPr lang="en-US" dirty="0" smtClean="0"/>
              <a:t>SESIS makes our students’ IEP’s accessible 24 hours a day, 7 days a week, from any location.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Find a Students’ IEP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 on SESIS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 onto the Internet and head to the SESIS Login Page.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SESIS works on all common browsers: (Internet Explorer, Firefox, Chrome, &amp; Safari)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SESIS works on Windows and Mac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URL for the SESIS Login Page is: </a:t>
            </a:r>
            <a:r>
              <a:rPr lang="en-US" b="1" dirty="0" smtClean="0"/>
              <a:t>sesis.nycenet.edu/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Into SESIS</a:t>
            </a:r>
            <a:endParaRPr lang="en-US" dirty="0"/>
          </a:p>
        </p:txBody>
      </p:sp>
      <p:pic>
        <p:nvPicPr>
          <p:cNvPr id="7" name="Content Placeholder 6" descr="sesis1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7052" y="1389194"/>
            <a:ext cx="6429748" cy="508780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904999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Log into SESIS with the same user ID and Password you use for your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DOE Email Login and Password.</a:t>
            </a:r>
            <a:endParaRPr lang="en-US" dirty="0"/>
          </a:p>
        </p:txBody>
      </p:sp>
      <p:pic>
        <p:nvPicPr>
          <p:cNvPr id="7" name="Content Placeholder 6" descr="sesis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4987" y="2085181"/>
            <a:ext cx="3571875" cy="222885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SESIS uses the same Username &amp; Password as your DOE Email Login.</a:t>
            </a:r>
          </a:p>
          <a:p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The User ID must be: CENTRAL\username</a:t>
            </a:r>
          </a:p>
          <a:p>
            <a:endParaRPr lang="en-US" sz="1800" dirty="0" smtClean="0"/>
          </a:p>
          <a:p>
            <a:r>
              <a:rPr lang="en-US" sz="1800" dirty="0" smtClean="0"/>
              <a:t>Ex: CENTRAL\</a:t>
            </a:r>
            <a:r>
              <a:rPr lang="en-US" sz="1800" dirty="0" err="1" smtClean="0"/>
              <a:t>alastname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-The Password is exactly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680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Finding a Student’s IEP on SESIS</vt:lpstr>
      <vt:lpstr>Special Thanks!</vt:lpstr>
      <vt:lpstr>Smart Start:</vt:lpstr>
      <vt:lpstr>Why Do We Need to be Able to Find Students’ IEP’s?</vt:lpstr>
      <vt:lpstr>What is SESIS?</vt:lpstr>
      <vt:lpstr>How to Find a Students’ IEP</vt:lpstr>
      <vt:lpstr>Log onto the Internet and head to the SESIS Login Page.</vt:lpstr>
      <vt:lpstr>Log Into SESIS</vt:lpstr>
      <vt:lpstr>Use Your DOE Email Login and Password.</vt:lpstr>
      <vt:lpstr>Once You Log Into SESIS   You will come to this page</vt:lpstr>
      <vt:lpstr>Searching for Students</vt:lpstr>
      <vt:lpstr>Enter the name of the student you wish to search for.</vt:lpstr>
      <vt:lpstr>After entering student information, you will be brought to this page…</vt:lpstr>
      <vt:lpstr>Retrieving the Student’s Documents.</vt:lpstr>
      <vt:lpstr>This will bring to you to Student’s Documents – The one that you’re looking for is the “Individualized Education Program (IEP)”</vt:lpstr>
      <vt:lpstr>Exploring the IEP…</vt:lpstr>
      <vt:lpstr>Navigating the IEP Use the Drop down menu to choose a new section of the IEP to investigate. This is the “Grand Central Terminal” of the IEP where you will connect will all of the various sections</vt:lpstr>
      <vt:lpstr>Navigating the IEP Use the Drop down menu to choose a new section of the IEP to investigate. This is the “Grand Central Terminal” of the IEP where you will connect will all of the various sections</vt:lpstr>
      <vt:lpstr>Measurable Annual Goals Click on the link entitled “Measurable Annual Goals” to review your student’s annual goals for their IEP</vt:lpstr>
      <vt:lpstr>Switching Between Goals Use the mini-drop-down-menu to switch between goals</vt:lpstr>
      <vt:lpstr>Navigating the IEP Use the Drop down menu to choose a new section of the IEP to investigate. This is the “Grand Central Terminal” of the IEP where you will connect will all of the various sections</vt:lpstr>
      <vt:lpstr>Testing Accommodations</vt:lpstr>
      <vt:lpstr>Navigating the IEP Use the Drop down menu to choose a new section of the IEP to investigate. This is the “Grand Central Terminal” of the IEP where you will connect will all of the various sections</vt:lpstr>
      <vt:lpstr>Recommended Special Education Programs and Services…</vt:lpstr>
      <vt:lpstr>Navigating the IEP Use the Drop down menu to choose a new section of the IEP to investigate. This is the “Grand Central Terminal” of the IEP where you will connect will all of the various sections</vt:lpstr>
      <vt:lpstr>Summary Page</vt:lpstr>
      <vt:lpstr>Contact Information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Student’s IEP on SESIS</dc:title>
  <dc:creator>Michael Serritella</dc:creator>
  <cp:lastModifiedBy>Carol Ann Cesark-Maniscalco</cp:lastModifiedBy>
  <cp:revision>30</cp:revision>
  <dcterms:created xsi:type="dcterms:W3CDTF">2010-11-29T18:53:24Z</dcterms:created>
  <dcterms:modified xsi:type="dcterms:W3CDTF">2011-01-05T19:37:45Z</dcterms:modified>
</cp:coreProperties>
</file>