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82" d="100"/>
          <a:sy n="82" d="100"/>
        </p:scale>
        <p:origin x="20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3A5DE-5181-420A-BCFD-337913C476BA}"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231580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A5DE-5181-420A-BCFD-337913C476BA}"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53299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A5DE-5181-420A-BCFD-337913C476BA}"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370530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A5DE-5181-420A-BCFD-337913C476BA}"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129699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3A5DE-5181-420A-BCFD-337913C476BA}" type="datetimeFigureOut">
              <a:rPr lang="en-US" smtClean="0"/>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425778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3A5DE-5181-420A-BCFD-337913C476BA}"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150491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3A5DE-5181-420A-BCFD-337913C476BA}" type="datetimeFigureOut">
              <a:rPr lang="en-US" smtClean="0"/>
              <a:t>6/11/2012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116714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3A5DE-5181-420A-BCFD-337913C476BA}" type="datetimeFigureOut">
              <a:rPr lang="en-US" smtClean="0"/>
              <a:t>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374863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3A5DE-5181-420A-BCFD-337913C476BA}" type="datetimeFigureOut">
              <a:rPr lang="en-US" smtClean="0"/>
              <a:t>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3307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A5DE-5181-420A-BCFD-337913C476BA}"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18716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A5DE-5181-420A-BCFD-337913C476BA}" type="datetimeFigureOut">
              <a:rPr lang="en-US" smtClean="0"/>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691-6D1A-49E3-8687-36E79EFA6C86}" type="slidenum">
              <a:rPr lang="en-US" smtClean="0"/>
              <a:t>‹#›</a:t>
            </a:fld>
            <a:endParaRPr lang="en-US"/>
          </a:p>
        </p:txBody>
      </p:sp>
    </p:spTree>
    <p:extLst>
      <p:ext uri="{BB962C8B-B14F-4D97-AF65-F5344CB8AC3E}">
        <p14:creationId xmlns:p14="http://schemas.microsoft.com/office/powerpoint/2010/main" val="15317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3A5DE-5181-420A-BCFD-337913C476BA}" type="datetimeFigureOut">
              <a:rPr lang="en-US" smtClean="0"/>
              <a:t>6/11/2012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A4691-6D1A-49E3-8687-36E79EFA6C86}" type="slidenum">
              <a:rPr lang="en-US" smtClean="0"/>
              <a:t>‹#›</a:t>
            </a:fld>
            <a:endParaRPr lang="en-US"/>
          </a:p>
        </p:txBody>
      </p:sp>
    </p:spTree>
    <p:extLst>
      <p:ext uri="{BB962C8B-B14F-4D97-AF65-F5344CB8AC3E}">
        <p14:creationId xmlns:p14="http://schemas.microsoft.com/office/powerpoint/2010/main" val="369125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Stages of Grief</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702" r="702"/>
          <a:stretch>
            <a:fillRect/>
          </a:stretch>
        </p:blipFill>
        <p:spPr/>
      </p:pic>
      <p:sp>
        <p:nvSpPr>
          <p:cNvPr id="6" name="Text Placeholder 5"/>
          <p:cNvSpPr>
            <a:spLocks noGrp="1"/>
          </p:cNvSpPr>
          <p:nvPr>
            <p:ph type="body" sz="half" idx="2"/>
          </p:nvPr>
        </p:nvSpPr>
        <p:spPr/>
        <p:txBody>
          <a:bodyPr>
            <a:normAutofit/>
          </a:bodyPr>
          <a:lstStyle/>
          <a:p>
            <a:r>
              <a:rPr lang="en-US" sz="1800" dirty="0" smtClean="0"/>
              <a:t>Grief has many stages. For most people this is what you go through if your grieving. </a:t>
            </a:r>
            <a:endParaRPr lang="en-US" sz="1800" dirty="0"/>
          </a:p>
        </p:txBody>
      </p:sp>
    </p:spTree>
    <p:extLst>
      <p:ext uri="{BB962C8B-B14F-4D97-AF65-F5344CB8AC3E}">
        <p14:creationId xmlns:p14="http://schemas.microsoft.com/office/powerpoint/2010/main" val="128884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The Denial Stage</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996" b="11996"/>
          <a:stretch>
            <a:fillRect/>
          </a:stretch>
        </p:blipFill>
        <p:spPr/>
      </p:pic>
      <p:sp>
        <p:nvSpPr>
          <p:cNvPr id="4" name="Text Placeholder 3"/>
          <p:cNvSpPr>
            <a:spLocks noGrp="1"/>
          </p:cNvSpPr>
          <p:nvPr>
            <p:ph type="body" sz="half" idx="2"/>
          </p:nvPr>
        </p:nvSpPr>
        <p:spPr/>
        <p:txBody>
          <a:bodyPr>
            <a:normAutofit fontScale="92500" lnSpcReduction="10000"/>
          </a:bodyPr>
          <a:lstStyle/>
          <a:p>
            <a:r>
              <a:rPr lang="en-US" sz="1800" dirty="0" smtClean="0"/>
              <a:t>Denying is something everyone has done. Denial is where you don’t want to believe what has happened or you don’t want to take the blame for something you did</a:t>
            </a:r>
            <a:endParaRPr lang="en-US" sz="1800" dirty="0"/>
          </a:p>
        </p:txBody>
      </p:sp>
    </p:spTree>
    <p:extLst>
      <p:ext uri="{BB962C8B-B14F-4D97-AF65-F5344CB8AC3E}">
        <p14:creationId xmlns:p14="http://schemas.microsoft.com/office/powerpoint/2010/main" val="383121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The Anger Stage</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5231" r="5231"/>
          <a:stretch>
            <a:fillRect/>
          </a:stretch>
        </p:blipFill>
        <p:spPr/>
      </p:pic>
      <p:sp>
        <p:nvSpPr>
          <p:cNvPr id="4" name="Text Placeholder 3"/>
          <p:cNvSpPr>
            <a:spLocks noGrp="1"/>
          </p:cNvSpPr>
          <p:nvPr>
            <p:ph type="body" sz="half" idx="2"/>
          </p:nvPr>
        </p:nvSpPr>
        <p:spPr/>
        <p:txBody>
          <a:bodyPr>
            <a:normAutofit fontScale="92500" lnSpcReduction="10000"/>
          </a:bodyPr>
          <a:lstStyle/>
          <a:p>
            <a:r>
              <a:rPr lang="en-US" sz="1800" dirty="0" smtClean="0"/>
              <a:t>Everybody has gotten angry at least once in their lives. Some people, while grieving, get angry. And that’s perfectly fine, as long as they don’t harm people or objects.</a:t>
            </a:r>
            <a:endParaRPr lang="en-US" sz="1800" dirty="0"/>
          </a:p>
        </p:txBody>
      </p:sp>
    </p:spTree>
    <p:extLst>
      <p:ext uri="{BB962C8B-B14F-4D97-AF65-F5344CB8AC3E}">
        <p14:creationId xmlns:p14="http://schemas.microsoft.com/office/powerpoint/2010/main" val="332239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The </a:t>
            </a:r>
            <a:r>
              <a:rPr lang="en-US" sz="3200" i="1" u="sng" smtClean="0">
                <a:effectLst>
                  <a:outerShdw blurRad="38100" dist="38100" dir="2700000" algn="tl">
                    <a:srgbClr val="000000">
                      <a:alpha val="43137"/>
                    </a:srgbClr>
                  </a:outerShdw>
                </a:effectLst>
                <a:latin typeface="Edmunds Distressed" pitchFamily="2" charset="0"/>
              </a:rPr>
              <a:t>Depression Stage</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3589" b="3589"/>
          <a:stretch>
            <a:fillRect/>
          </a:stretch>
        </p:blipFill>
        <p:spPr/>
      </p:pic>
      <p:sp>
        <p:nvSpPr>
          <p:cNvPr id="4" name="Text Placeholder 3"/>
          <p:cNvSpPr>
            <a:spLocks noGrp="1"/>
          </p:cNvSpPr>
          <p:nvPr>
            <p:ph type="body" sz="half" idx="2"/>
          </p:nvPr>
        </p:nvSpPr>
        <p:spPr/>
        <p:txBody>
          <a:bodyPr>
            <a:normAutofit/>
          </a:bodyPr>
          <a:lstStyle/>
          <a:p>
            <a:r>
              <a:rPr lang="en-US" sz="1800" dirty="0" smtClean="0"/>
              <a:t>While grieving about 35-40%  are depressed. 33% of those people will continue being depressed for a while.</a:t>
            </a:r>
            <a:endParaRPr lang="en-US" sz="1800" dirty="0"/>
          </a:p>
        </p:txBody>
      </p:sp>
    </p:spTree>
    <p:extLst>
      <p:ext uri="{BB962C8B-B14F-4D97-AF65-F5344CB8AC3E}">
        <p14:creationId xmlns:p14="http://schemas.microsoft.com/office/powerpoint/2010/main" val="18187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The Bargaining Stage</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362201" y="838200"/>
            <a:ext cx="4114800" cy="3886200"/>
          </a:xfrm>
        </p:spPr>
      </p:pic>
      <p:sp>
        <p:nvSpPr>
          <p:cNvPr id="4" name="Text Placeholder 3"/>
          <p:cNvSpPr>
            <a:spLocks noGrp="1"/>
          </p:cNvSpPr>
          <p:nvPr>
            <p:ph type="body" sz="half" idx="2"/>
          </p:nvPr>
        </p:nvSpPr>
        <p:spPr>
          <a:xfrm>
            <a:off x="1792288" y="5367338"/>
            <a:ext cx="5486400" cy="1033462"/>
          </a:xfrm>
        </p:spPr>
        <p:txBody>
          <a:bodyPr>
            <a:normAutofit fontScale="92500" lnSpcReduction="10000"/>
          </a:bodyPr>
          <a:lstStyle/>
          <a:p>
            <a:r>
              <a:rPr lang="en-US" sz="1800" dirty="0" smtClean="0"/>
              <a:t>Some people will bargain. For instance, they’ll go to church every weekend because someone in their family died and the person who died went to church every week while you just stayed home.</a:t>
            </a:r>
            <a:endParaRPr lang="en-US" sz="1800" dirty="0"/>
          </a:p>
        </p:txBody>
      </p:sp>
    </p:spTree>
    <p:extLst>
      <p:ext uri="{BB962C8B-B14F-4D97-AF65-F5344CB8AC3E}">
        <p14:creationId xmlns:p14="http://schemas.microsoft.com/office/powerpoint/2010/main" val="275943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i="1" u="sng" dirty="0" smtClean="0">
                <a:effectLst>
                  <a:outerShdw blurRad="38100" dist="38100" dir="2700000" algn="tl">
                    <a:srgbClr val="000000">
                      <a:alpha val="43137"/>
                    </a:srgbClr>
                  </a:outerShdw>
                </a:effectLst>
                <a:latin typeface="Edmunds Distressed" pitchFamily="2" charset="0"/>
              </a:rPr>
              <a:t>Lastly the Acceptance Stage</a:t>
            </a:r>
            <a:endParaRPr lang="en-US" sz="3200" i="1" u="sng" dirty="0">
              <a:effectLst>
                <a:outerShdw blurRad="38100" dist="38100" dir="2700000" algn="tl">
                  <a:srgbClr val="000000">
                    <a:alpha val="43137"/>
                  </a:srgbClr>
                </a:outerShdw>
              </a:effectLst>
              <a:latin typeface="Edmunds Distressed" pitchFamily="2"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2500" b="12500"/>
          <a:stretch>
            <a:fillRect/>
          </a:stretch>
        </p:blipFill>
        <p:spPr/>
      </p:pic>
      <p:sp>
        <p:nvSpPr>
          <p:cNvPr id="4" name="Text Placeholder 3"/>
          <p:cNvSpPr>
            <a:spLocks noGrp="1"/>
          </p:cNvSpPr>
          <p:nvPr>
            <p:ph type="body" sz="half" idx="2"/>
          </p:nvPr>
        </p:nvSpPr>
        <p:spPr/>
        <p:txBody>
          <a:bodyPr/>
          <a:lstStyle/>
          <a:p>
            <a:r>
              <a:rPr lang="en-US" dirty="0" smtClean="0"/>
              <a:t>When you are almost done grieving, you accept. If something traumatic has happened, you know you can’t do anything about it. You just have to accept it. You can’t change what has happened.</a:t>
            </a:r>
            <a:endParaRPr lang="en-US" dirty="0"/>
          </a:p>
        </p:txBody>
      </p:sp>
    </p:spTree>
    <p:extLst>
      <p:ext uri="{BB962C8B-B14F-4D97-AF65-F5344CB8AC3E}">
        <p14:creationId xmlns:p14="http://schemas.microsoft.com/office/powerpoint/2010/main" val="828030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198</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Stages of Grief</vt:lpstr>
      <vt:lpstr>The Denial Stage</vt:lpstr>
      <vt:lpstr>The Anger Stage</vt:lpstr>
      <vt:lpstr>The Depression Stage</vt:lpstr>
      <vt:lpstr>The Bargaining Stage</vt:lpstr>
      <vt:lpstr>Lastly the Acceptance Stage</vt:lpstr>
    </vt:vector>
  </TitlesOfParts>
  <Company>Edmonds School District #15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Grief</dc:title>
  <dc:creator>Windows User</dc:creator>
  <cp:lastModifiedBy>Windows User</cp:lastModifiedBy>
  <cp:revision>9</cp:revision>
  <dcterms:created xsi:type="dcterms:W3CDTF">2012-06-04T16:17:36Z</dcterms:created>
  <dcterms:modified xsi:type="dcterms:W3CDTF">2012-06-11T20:12:41Z</dcterms:modified>
</cp:coreProperties>
</file>