
<file path=[Content_Types].xml><?xml version="1.0" encoding="utf-8"?>
<Types xmlns="http://schemas.openxmlformats.org/package/2006/content-types">
  <Default Extension="jpeg" ContentType="image/jpeg"/>
  <Default Extension="jpg" ContentType="image/jpeg"/>
  <Default Extension="org&amp;utm_campaign=index&amp;utm_content=thumbnail&amp;_=20150816083831"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Lst>
  <p:notesMasterIdLst>
    <p:notesMasterId r:id="rId32"/>
  </p:notesMasterIdLst>
  <p:handoutMasterIdLst>
    <p:handoutMasterId r:id="rId33"/>
  </p:handoutMasterIdLst>
  <p:sldIdLst>
    <p:sldId id="261" r:id="rId5"/>
    <p:sldId id="312" r:id="rId6"/>
    <p:sldId id="285" r:id="rId7"/>
    <p:sldId id="310" r:id="rId8"/>
    <p:sldId id="260" r:id="rId9"/>
    <p:sldId id="262" r:id="rId10"/>
    <p:sldId id="313" r:id="rId11"/>
    <p:sldId id="314" r:id="rId12"/>
    <p:sldId id="315" r:id="rId13"/>
    <p:sldId id="299" r:id="rId14"/>
    <p:sldId id="317" r:id="rId15"/>
    <p:sldId id="318" r:id="rId16"/>
    <p:sldId id="320" r:id="rId17"/>
    <p:sldId id="325" r:id="rId18"/>
    <p:sldId id="319" r:id="rId19"/>
    <p:sldId id="295" r:id="rId20"/>
    <p:sldId id="322" r:id="rId21"/>
    <p:sldId id="304" r:id="rId22"/>
    <p:sldId id="326" r:id="rId23"/>
    <p:sldId id="323" r:id="rId24"/>
    <p:sldId id="321" r:id="rId25"/>
    <p:sldId id="324" r:id="rId26"/>
    <p:sldId id="274" r:id="rId27"/>
    <p:sldId id="293" r:id="rId28"/>
    <p:sldId id="282" r:id="rId29"/>
    <p:sldId id="327" r:id="rId30"/>
    <p:sldId id="26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04D"/>
    <a:srgbClr val="FFFF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636C69-0720-4B1C-BC38-5DCF106B74E0}" v="1587" dt="2026-10-03T16:43:06.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28"/>
  </p:normalViewPr>
  <p:slideViewPr>
    <p:cSldViewPr snapToGrid="0">
      <p:cViewPr varScale="1">
        <p:scale>
          <a:sx n="90" d="100"/>
          <a:sy n="90" d="100"/>
        </p:scale>
        <p:origin x="701" y="67"/>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us Thomson" userId="edb5088e3f7543b7" providerId="LiveId" clId="{11A793C9-0DCA-47B1-AD7F-566EA8734A3D}"/>
    <pc:docChg chg="undo custSel addSld delSld modSld sldOrd modShowInfo">
      <pc:chgData name="Darius Thomson" userId="edb5088e3f7543b7" providerId="LiveId" clId="{11A793C9-0DCA-47B1-AD7F-566EA8734A3D}" dt="2026-10-03T16:43:11.381" v="2744"/>
      <pc:docMkLst>
        <pc:docMk/>
      </pc:docMkLst>
      <pc:sldChg chg="modSp mod modAnim">
        <pc:chgData name="Darius Thomson" userId="edb5088e3f7543b7" providerId="LiveId" clId="{11A793C9-0DCA-47B1-AD7F-566EA8734A3D}" dt="2026-10-03T14:58:52.185" v="1717" actId="6549"/>
        <pc:sldMkLst>
          <pc:docMk/>
          <pc:sldMk cId="2329614230" sldId="260"/>
        </pc:sldMkLst>
        <pc:spChg chg="mod">
          <ac:chgData name="Darius Thomson" userId="edb5088e3f7543b7" providerId="LiveId" clId="{11A793C9-0DCA-47B1-AD7F-566EA8734A3D}" dt="2026-10-03T14:58:52.185" v="1717" actId="6549"/>
          <ac:spMkLst>
            <pc:docMk/>
            <pc:sldMk cId="2329614230" sldId="260"/>
            <ac:spMk id="4" creationId="{D8319D33-1EDC-2FD6-1393-613ECEB01295}"/>
          </ac:spMkLst>
        </pc:spChg>
        <pc:spChg chg="mod">
          <ac:chgData name="Darius Thomson" userId="edb5088e3f7543b7" providerId="LiveId" clId="{11A793C9-0DCA-47B1-AD7F-566EA8734A3D}" dt="2026-10-03T03:20:55.584" v="219" actId="1076"/>
          <ac:spMkLst>
            <pc:docMk/>
            <pc:sldMk cId="2329614230" sldId="260"/>
            <ac:spMk id="5" creationId="{2E5664DF-BAB8-CE87-A153-8E27E1B606BE}"/>
          </ac:spMkLst>
        </pc:spChg>
      </pc:sldChg>
      <pc:sldChg chg="addSp delSp modSp mod">
        <pc:chgData name="Darius Thomson" userId="edb5088e3f7543b7" providerId="LiveId" clId="{11A793C9-0DCA-47B1-AD7F-566EA8734A3D}" dt="2026-10-03T16:36:55.460" v="2658" actId="14100"/>
        <pc:sldMkLst>
          <pc:docMk/>
          <pc:sldMk cId="353966609" sldId="261"/>
        </pc:sldMkLst>
        <pc:spChg chg="mod">
          <ac:chgData name="Darius Thomson" userId="edb5088e3f7543b7" providerId="LiveId" clId="{11A793C9-0DCA-47B1-AD7F-566EA8734A3D}" dt="2026-10-03T16:36:55.460" v="2658" actId="14100"/>
          <ac:spMkLst>
            <pc:docMk/>
            <pc:sldMk cId="353966609" sldId="261"/>
            <ac:spMk id="6" creationId="{9E89D902-B8D1-AD16-A329-7314AF9B7BBD}"/>
          </ac:spMkLst>
        </pc:spChg>
        <pc:spChg chg="del mod">
          <ac:chgData name="Darius Thomson" userId="edb5088e3f7543b7" providerId="LiveId" clId="{11A793C9-0DCA-47B1-AD7F-566EA8734A3D}" dt="2026-10-03T16:36:44.916" v="2654" actId="478"/>
          <ac:spMkLst>
            <pc:docMk/>
            <pc:sldMk cId="353966609" sldId="261"/>
            <ac:spMk id="7" creationId="{B8C18EB8-880F-4A3C-3A0B-F30F813F6825}"/>
          </ac:spMkLst>
        </pc:spChg>
        <pc:spChg chg="del mod">
          <ac:chgData name="Darius Thomson" userId="edb5088e3f7543b7" providerId="LiveId" clId="{11A793C9-0DCA-47B1-AD7F-566EA8734A3D}" dt="2026-10-03T16:36:47.129" v="2655" actId="478"/>
          <ac:spMkLst>
            <pc:docMk/>
            <pc:sldMk cId="353966609" sldId="261"/>
            <ac:spMk id="8" creationId="{96F54994-128F-E03A-7F8A-A68AE7BF583F}"/>
          </ac:spMkLst>
        </pc:spChg>
        <pc:picChg chg="add mod">
          <ac:chgData name="Darius Thomson" userId="edb5088e3f7543b7" providerId="LiveId" clId="{11A793C9-0DCA-47B1-AD7F-566EA8734A3D}" dt="2026-10-03T16:36:51.492" v="2657" actId="1076"/>
          <ac:picMkLst>
            <pc:docMk/>
            <pc:sldMk cId="353966609" sldId="261"/>
            <ac:picMk id="2" creationId="{A42A48B5-FD91-AC5A-B722-C90AE43DE3DF}"/>
          </ac:picMkLst>
        </pc:picChg>
      </pc:sldChg>
      <pc:sldChg chg="modSp">
        <pc:chgData name="Darius Thomson" userId="edb5088e3f7543b7" providerId="LiveId" clId="{11A793C9-0DCA-47B1-AD7F-566EA8734A3D}" dt="2026-10-03T04:26:09.602" v="454" actId="113"/>
        <pc:sldMkLst>
          <pc:docMk/>
          <pc:sldMk cId="3374303507" sldId="262"/>
        </pc:sldMkLst>
        <pc:spChg chg="mod">
          <ac:chgData name="Darius Thomson" userId="edb5088e3f7543b7" providerId="LiveId" clId="{11A793C9-0DCA-47B1-AD7F-566EA8734A3D}" dt="2026-10-03T04:26:09.602" v="454" actId="113"/>
          <ac:spMkLst>
            <pc:docMk/>
            <pc:sldMk cId="3374303507" sldId="262"/>
            <ac:spMk id="4" creationId="{DF628A5B-D2A5-0562-6A24-11DAD3E6B1EA}"/>
          </ac:spMkLst>
        </pc:spChg>
      </pc:sldChg>
      <pc:sldChg chg="del">
        <pc:chgData name="Darius Thomson" userId="edb5088e3f7543b7" providerId="LiveId" clId="{11A793C9-0DCA-47B1-AD7F-566EA8734A3D}" dt="2026-10-03T03:36:46.047" v="318" actId="47"/>
        <pc:sldMkLst>
          <pc:docMk/>
          <pc:sldMk cId="2864024153" sldId="264"/>
        </pc:sldMkLst>
      </pc:sldChg>
      <pc:sldChg chg="addSp modSp mod">
        <pc:chgData name="Darius Thomson" userId="edb5088e3f7543b7" providerId="LiveId" clId="{11A793C9-0DCA-47B1-AD7F-566EA8734A3D}" dt="2026-10-03T16:15:53.395" v="2492" actId="1076"/>
        <pc:sldMkLst>
          <pc:docMk/>
          <pc:sldMk cId="106155639" sldId="265"/>
        </pc:sldMkLst>
        <pc:spChg chg="add mod">
          <ac:chgData name="Darius Thomson" userId="edb5088e3f7543b7" providerId="LiveId" clId="{11A793C9-0DCA-47B1-AD7F-566EA8734A3D}" dt="2026-10-03T16:15:53.395" v="2492" actId="1076"/>
          <ac:spMkLst>
            <pc:docMk/>
            <pc:sldMk cId="106155639" sldId="265"/>
            <ac:spMk id="3" creationId="{99FF8979-B1E4-816D-D751-FA214AFEA408}"/>
          </ac:spMkLst>
        </pc:spChg>
        <pc:spChg chg="mod">
          <ac:chgData name="Darius Thomson" userId="edb5088e3f7543b7" providerId="LiveId" clId="{11A793C9-0DCA-47B1-AD7F-566EA8734A3D}" dt="2026-10-03T16:15:49.270" v="2491" actId="14100"/>
          <ac:spMkLst>
            <pc:docMk/>
            <pc:sldMk cId="106155639" sldId="265"/>
            <ac:spMk id="6" creationId="{A1A6139A-7DC3-EF4A-8D8F-0346733F4B04}"/>
          </ac:spMkLst>
        </pc:spChg>
      </pc:sldChg>
      <pc:sldChg chg="addSp delSp modSp del mod delAnim modAnim">
        <pc:chgData name="Darius Thomson" userId="edb5088e3f7543b7" providerId="LiveId" clId="{11A793C9-0DCA-47B1-AD7F-566EA8734A3D}" dt="2026-10-03T16:18:11.687" v="2536" actId="47"/>
        <pc:sldMkLst>
          <pc:docMk/>
          <pc:sldMk cId="169135255" sldId="266"/>
        </pc:sldMkLst>
        <pc:spChg chg="del mod">
          <ac:chgData name="Darius Thomson" userId="edb5088e3f7543b7" providerId="LiveId" clId="{11A793C9-0DCA-47B1-AD7F-566EA8734A3D}" dt="2026-10-03T16:17:59.462" v="2530" actId="21"/>
          <ac:spMkLst>
            <pc:docMk/>
            <pc:sldMk cId="169135255" sldId="266"/>
            <ac:spMk id="2" creationId="{B2CED4C9-07E6-99D6-3471-5DE56E756EB3}"/>
          </ac:spMkLst>
        </pc:spChg>
        <pc:spChg chg="add mod">
          <ac:chgData name="Darius Thomson" userId="edb5088e3f7543b7" providerId="LiveId" clId="{11A793C9-0DCA-47B1-AD7F-566EA8734A3D}" dt="2026-10-03T16:17:59.462" v="2530" actId="21"/>
          <ac:spMkLst>
            <pc:docMk/>
            <pc:sldMk cId="169135255" sldId="266"/>
            <ac:spMk id="4" creationId="{BD812D28-7101-C5E2-AC4F-AB59B761A860}"/>
          </ac:spMkLst>
        </pc:spChg>
        <pc:spChg chg="del mod">
          <ac:chgData name="Darius Thomson" userId="edb5088e3f7543b7" providerId="LiveId" clId="{11A793C9-0DCA-47B1-AD7F-566EA8734A3D}" dt="2026-10-03T16:16:54.797" v="2498" actId="21"/>
          <ac:spMkLst>
            <pc:docMk/>
            <pc:sldMk cId="169135255" sldId="266"/>
            <ac:spMk id="5" creationId="{5A45CB65-3958-C851-C083-EA7D1B5F0066}"/>
          </ac:spMkLst>
        </pc:spChg>
        <pc:spChg chg="del">
          <ac:chgData name="Darius Thomson" userId="edb5088e3f7543b7" providerId="LiveId" clId="{11A793C9-0DCA-47B1-AD7F-566EA8734A3D}" dt="2026-10-03T16:11:59.251" v="2357" actId="478"/>
          <ac:spMkLst>
            <pc:docMk/>
            <pc:sldMk cId="169135255" sldId="266"/>
            <ac:spMk id="6" creationId="{412B202E-8514-6C4B-E2BF-5D812245C40F}"/>
          </ac:spMkLst>
        </pc:spChg>
      </pc:sldChg>
      <pc:sldChg chg="del">
        <pc:chgData name="Darius Thomson" userId="edb5088e3f7543b7" providerId="LiveId" clId="{11A793C9-0DCA-47B1-AD7F-566EA8734A3D}" dt="2026-10-03T13:43:41.506" v="739" actId="47"/>
        <pc:sldMkLst>
          <pc:docMk/>
          <pc:sldMk cId="487239234" sldId="269"/>
        </pc:sldMkLst>
      </pc:sldChg>
      <pc:sldChg chg="delSp modSp mod ord delAnim modAnim">
        <pc:chgData name="Darius Thomson" userId="edb5088e3f7543b7" providerId="LiveId" clId="{11A793C9-0DCA-47B1-AD7F-566EA8734A3D}" dt="2026-10-03T14:54:13.142" v="1711" actId="404"/>
        <pc:sldMkLst>
          <pc:docMk/>
          <pc:sldMk cId="3592998591" sldId="274"/>
        </pc:sldMkLst>
        <pc:spChg chg="mod">
          <ac:chgData name="Darius Thomson" userId="edb5088e3f7543b7" providerId="LiveId" clId="{11A793C9-0DCA-47B1-AD7F-566EA8734A3D}" dt="2026-10-03T14:24:05.349" v="1457" actId="113"/>
          <ac:spMkLst>
            <pc:docMk/>
            <pc:sldMk cId="3592998591" sldId="274"/>
            <ac:spMk id="2" creationId="{E4BCCE80-5DF8-B8E7-652E-844EAE0CFD0F}"/>
          </ac:spMkLst>
        </pc:spChg>
        <pc:spChg chg="mod">
          <ac:chgData name="Darius Thomson" userId="edb5088e3f7543b7" providerId="LiveId" clId="{11A793C9-0DCA-47B1-AD7F-566EA8734A3D}" dt="2026-10-03T14:54:13.142" v="1711" actId="404"/>
          <ac:spMkLst>
            <pc:docMk/>
            <pc:sldMk cId="3592998591" sldId="274"/>
            <ac:spMk id="4" creationId="{328EE2A9-BF89-23D9-A500-F46DCE95CA4E}"/>
          </ac:spMkLst>
        </pc:spChg>
        <pc:spChg chg="del">
          <ac:chgData name="Darius Thomson" userId="edb5088e3f7543b7" providerId="LiveId" clId="{11A793C9-0DCA-47B1-AD7F-566EA8734A3D}" dt="2026-10-03T14:44:13.190" v="1687" actId="478"/>
          <ac:spMkLst>
            <pc:docMk/>
            <pc:sldMk cId="3592998591" sldId="274"/>
            <ac:spMk id="6" creationId="{D4A7EE81-627C-054F-F172-F1761060F3E7}"/>
          </ac:spMkLst>
        </pc:spChg>
      </pc:sldChg>
      <pc:sldChg chg="delSp modSp mod addAnim delAnim modAnim">
        <pc:chgData name="Darius Thomson" userId="edb5088e3f7543b7" providerId="LiveId" clId="{11A793C9-0DCA-47B1-AD7F-566EA8734A3D}" dt="2026-10-03T16:31:35.103" v="2636"/>
        <pc:sldMkLst>
          <pc:docMk/>
          <pc:sldMk cId="1110863049" sldId="282"/>
        </pc:sldMkLst>
        <pc:spChg chg="mod">
          <ac:chgData name="Darius Thomson" userId="edb5088e3f7543b7" providerId="LiveId" clId="{11A793C9-0DCA-47B1-AD7F-566EA8734A3D}" dt="2026-10-03T16:11:41.746" v="2356"/>
          <ac:spMkLst>
            <pc:docMk/>
            <pc:sldMk cId="1110863049" sldId="282"/>
            <ac:spMk id="2" creationId="{A00BB06D-64E4-3970-ED91-B9A34AA732F4}"/>
          </ac:spMkLst>
        </pc:spChg>
        <pc:spChg chg="mod">
          <ac:chgData name="Darius Thomson" userId="edb5088e3f7543b7" providerId="LiveId" clId="{11A793C9-0DCA-47B1-AD7F-566EA8734A3D}" dt="2026-10-03T16:11:35.221" v="2350" actId="14100"/>
          <ac:spMkLst>
            <pc:docMk/>
            <pc:sldMk cId="1110863049" sldId="282"/>
            <ac:spMk id="3" creationId="{2CED2921-ED10-5290-1F2F-F6531BFF6561}"/>
          </ac:spMkLst>
        </pc:spChg>
        <pc:spChg chg="del">
          <ac:chgData name="Darius Thomson" userId="edb5088e3f7543b7" providerId="LiveId" clId="{11A793C9-0DCA-47B1-AD7F-566EA8734A3D}" dt="2026-10-03T16:11:16.041" v="2343" actId="478"/>
          <ac:spMkLst>
            <pc:docMk/>
            <pc:sldMk cId="1110863049" sldId="282"/>
            <ac:spMk id="7" creationId="{8E81F5D2-1B04-5025-4BBA-4254DCDD5D51}"/>
          </ac:spMkLst>
        </pc:spChg>
        <pc:picChg chg="del">
          <ac:chgData name="Darius Thomson" userId="edb5088e3f7543b7" providerId="LiveId" clId="{11A793C9-0DCA-47B1-AD7F-566EA8734A3D}" dt="2026-10-03T16:11:17.164" v="2344" actId="478"/>
          <ac:picMkLst>
            <pc:docMk/>
            <pc:sldMk cId="1110863049" sldId="282"/>
            <ac:picMk id="9" creationId="{2CA754AF-D542-CA4A-61B5-97BEEEA7BB3D}"/>
          </ac:picMkLst>
        </pc:picChg>
      </pc:sldChg>
      <pc:sldChg chg="addSp delSp modSp mod modClrScheme delAnim modAnim chgLayout">
        <pc:chgData name="Darius Thomson" userId="edb5088e3f7543b7" providerId="LiveId" clId="{11A793C9-0DCA-47B1-AD7F-566EA8734A3D}" dt="2026-10-03T03:18:07.757" v="148"/>
        <pc:sldMkLst>
          <pc:docMk/>
          <pc:sldMk cId="276885727" sldId="285"/>
        </pc:sldMkLst>
        <pc:spChg chg="mod ord">
          <ac:chgData name="Darius Thomson" userId="edb5088e3f7543b7" providerId="LiveId" clId="{11A793C9-0DCA-47B1-AD7F-566EA8734A3D}" dt="2026-10-03T03:12:36.881" v="77" actId="14100"/>
          <ac:spMkLst>
            <pc:docMk/>
            <pc:sldMk cId="276885727" sldId="285"/>
            <ac:spMk id="2" creationId="{C6BC88BB-1CE3-90CF-8F2B-8C4927A4DC4F}"/>
          </ac:spMkLst>
        </pc:spChg>
        <pc:spChg chg="del">
          <ac:chgData name="Darius Thomson" userId="edb5088e3f7543b7" providerId="LiveId" clId="{11A793C9-0DCA-47B1-AD7F-566EA8734A3D}" dt="2026-10-03T03:11:30.360" v="28" actId="478"/>
          <ac:spMkLst>
            <pc:docMk/>
            <pc:sldMk cId="276885727" sldId="285"/>
            <ac:spMk id="3" creationId="{1CC5423B-F52C-4CC7-8BCB-913FE7215367}"/>
          </ac:spMkLst>
        </pc:spChg>
        <pc:spChg chg="add del mod ord">
          <ac:chgData name="Darius Thomson" userId="edb5088e3f7543b7" providerId="LiveId" clId="{11A793C9-0DCA-47B1-AD7F-566EA8734A3D}" dt="2026-10-03T03:11:59.739" v="30" actId="700"/>
          <ac:spMkLst>
            <pc:docMk/>
            <pc:sldMk cId="276885727" sldId="285"/>
            <ac:spMk id="6" creationId="{F94FD29B-02D6-628E-0C46-AA3D372F1BB7}"/>
          </ac:spMkLst>
        </pc:spChg>
        <pc:spChg chg="add mod ord">
          <ac:chgData name="Darius Thomson" userId="edb5088e3f7543b7" providerId="LiveId" clId="{11A793C9-0DCA-47B1-AD7F-566EA8734A3D}" dt="2026-10-03T03:12:40.561" v="78" actId="1076"/>
          <ac:spMkLst>
            <pc:docMk/>
            <pc:sldMk cId="276885727" sldId="285"/>
            <ac:spMk id="8" creationId="{2BC4D613-1746-505D-C9A5-5D695608C5A3}"/>
          </ac:spMkLst>
        </pc:spChg>
        <pc:spChg chg="del">
          <ac:chgData name="Darius Thomson" userId="edb5088e3f7543b7" providerId="LiveId" clId="{11A793C9-0DCA-47B1-AD7F-566EA8734A3D}" dt="2026-10-03T03:11:34.956" v="29" actId="478"/>
          <ac:spMkLst>
            <pc:docMk/>
            <pc:sldMk cId="276885727" sldId="285"/>
            <ac:spMk id="11" creationId="{72D05DB0-2AB1-79B1-F175-CE19EF66714C}"/>
          </ac:spMkLst>
        </pc:spChg>
        <pc:spChg chg="add mod">
          <ac:chgData name="Darius Thomson" userId="edb5088e3f7543b7" providerId="LiveId" clId="{11A793C9-0DCA-47B1-AD7F-566EA8734A3D}" dt="2026-10-03T03:18:03.525" v="147" actId="1076"/>
          <ac:spMkLst>
            <pc:docMk/>
            <pc:sldMk cId="276885727" sldId="285"/>
            <ac:spMk id="14" creationId="{02149552-CFB4-371D-CB8F-3658CE864618}"/>
          </ac:spMkLst>
        </pc:spChg>
        <pc:picChg chg="del">
          <ac:chgData name="Darius Thomson" userId="edb5088e3f7543b7" providerId="LiveId" clId="{11A793C9-0DCA-47B1-AD7F-566EA8734A3D}" dt="2026-10-03T03:11:17.743" v="16" actId="478"/>
          <ac:picMkLst>
            <pc:docMk/>
            <pc:sldMk cId="276885727" sldId="285"/>
            <ac:picMk id="5" creationId="{DF6D6151-8496-B73A-0E69-CDDCAC797D35}"/>
          </ac:picMkLst>
        </pc:picChg>
        <pc:picChg chg="del">
          <ac:chgData name="Darius Thomson" userId="edb5088e3f7543b7" providerId="LiveId" clId="{11A793C9-0DCA-47B1-AD7F-566EA8734A3D}" dt="2026-10-03T03:07:32.927" v="4" actId="478"/>
          <ac:picMkLst>
            <pc:docMk/>
            <pc:sldMk cId="276885727" sldId="285"/>
            <ac:picMk id="7" creationId="{BB034EB3-82FB-DC57-24ED-C211CBF7E7AD}"/>
          </ac:picMkLst>
        </pc:picChg>
        <pc:picChg chg="del">
          <ac:chgData name="Darius Thomson" userId="edb5088e3f7543b7" providerId="LiveId" clId="{11A793C9-0DCA-47B1-AD7F-566EA8734A3D}" dt="2026-10-03T03:07:31.934" v="3" actId="478"/>
          <ac:picMkLst>
            <pc:docMk/>
            <pc:sldMk cId="276885727" sldId="285"/>
            <ac:picMk id="9" creationId="{9C4A068A-3513-B890-7AC6-A33F9B6FCCD9}"/>
          </ac:picMkLst>
        </pc:picChg>
        <pc:picChg chg="del">
          <ac:chgData name="Darius Thomson" userId="edb5088e3f7543b7" providerId="LiveId" clId="{11A793C9-0DCA-47B1-AD7F-566EA8734A3D}" dt="2026-10-03T03:07:30.633" v="2" actId="478"/>
          <ac:picMkLst>
            <pc:docMk/>
            <pc:sldMk cId="276885727" sldId="285"/>
            <ac:picMk id="10" creationId="{2B34318D-F1C5-6C96-2D26-FBCE26BC0F6E}"/>
          </ac:picMkLst>
        </pc:picChg>
        <pc:picChg chg="add mod">
          <ac:chgData name="Darius Thomson" userId="edb5088e3f7543b7" providerId="LiveId" clId="{11A793C9-0DCA-47B1-AD7F-566EA8734A3D}" dt="2026-10-03T03:15:11.632" v="83" actId="14100"/>
          <ac:picMkLst>
            <pc:docMk/>
            <pc:sldMk cId="276885727" sldId="285"/>
            <ac:picMk id="12" creationId="{82315D47-33B3-641A-36F2-E0BE4DE1AE71}"/>
          </ac:picMkLst>
        </pc:picChg>
        <pc:picChg chg="add del">
          <ac:chgData name="Darius Thomson" userId="edb5088e3f7543b7" providerId="LiveId" clId="{11A793C9-0DCA-47B1-AD7F-566EA8734A3D}" dt="2026-10-03T03:16:55.531" v="86" actId="478"/>
          <ac:picMkLst>
            <pc:docMk/>
            <pc:sldMk cId="276885727" sldId="285"/>
            <ac:picMk id="15" creationId="{89313CD7-2AF6-178D-5E62-25420509F863}"/>
          </ac:picMkLst>
        </pc:picChg>
      </pc:sldChg>
      <pc:sldChg chg="del">
        <pc:chgData name="Darius Thomson" userId="edb5088e3f7543b7" providerId="LiveId" clId="{11A793C9-0DCA-47B1-AD7F-566EA8734A3D}" dt="2026-10-03T13:43:34.636" v="736" actId="47"/>
        <pc:sldMkLst>
          <pc:docMk/>
          <pc:sldMk cId="1719810601" sldId="286"/>
        </pc:sldMkLst>
      </pc:sldChg>
      <pc:sldChg chg="del">
        <pc:chgData name="Darius Thomson" userId="edb5088e3f7543b7" providerId="LiveId" clId="{11A793C9-0DCA-47B1-AD7F-566EA8734A3D}" dt="2026-10-03T13:43:39.422" v="737" actId="47"/>
        <pc:sldMkLst>
          <pc:docMk/>
          <pc:sldMk cId="934099210" sldId="287"/>
        </pc:sldMkLst>
      </pc:sldChg>
      <pc:sldChg chg="del">
        <pc:chgData name="Darius Thomson" userId="edb5088e3f7543b7" providerId="LiveId" clId="{11A793C9-0DCA-47B1-AD7F-566EA8734A3D}" dt="2026-10-03T13:43:43.834" v="741" actId="47"/>
        <pc:sldMkLst>
          <pc:docMk/>
          <pc:sldMk cId="1319290199" sldId="289"/>
        </pc:sldMkLst>
      </pc:sldChg>
      <pc:sldChg chg="del">
        <pc:chgData name="Darius Thomson" userId="edb5088e3f7543b7" providerId="LiveId" clId="{11A793C9-0DCA-47B1-AD7F-566EA8734A3D}" dt="2026-10-03T03:36:45.954" v="317" actId="47"/>
        <pc:sldMkLst>
          <pc:docMk/>
          <pc:sldMk cId="3741339521" sldId="290"/>
        </pc:sldMkLst>
      </pc:sldChg>
      <pc:sldChg chg="del">
        <pc:chgData name="Darius Thomson" userId="edb5088e3f7543b7" providerId="LiveId" clId="{11A793C9-0DCA-47B1-AD7F-566EA8734A3D}" dt="2026-10-03T14:06:08.891" v="1231" actId="47"/>
        <pc:sldMkLst>
          <pc:docMk/>
          <pc:sldMk cId="933911272" sldId="291"/>
        </pc:sldMkLst>
      </pc:sldChg>
      <pc:sldChg chg="del">
        <pc:chgData name="Darius Thomson" userId="edb5088e3f7543b7" providerId="LiveId" clId="{11A793C9-0DCA-47B1-AD7F-566EA8734A3D}" dt="2026-10-03T14:31:18.023" v="1543" actId="47"/>
        <pc:sldMkLst>
          <pc:docMk/>
          <pc:sldMk cId="2424695078" sldId="292"/>
        </pc:sldMkLst>
      </pc:sldChg>
      <pc:sldChg chg="addSp delSp modSp add del mod addAnim delAnim modAnim">
        <pc:chgData name="Darius Thomson" userId="edb5088e3f7543b7" providerId="LiveId" clId="{11A793C9-0DCA-47B1-AD7F-566EA8734A3D}" dt="2026-10-03T16:30:57.902" v="2633"/>
        <pc:sldMkLst>
          <pc:docMk/>
          <pc:sldMk cId="4257809026" sldId="293"/>
        </pc:sldMkLst>
        <pc:spChg chg="mod">
          <ac:chgData name="Darius Thomson" userId="edb5088e3f7543b7" providerId="LiveId" clId="{11A793C9-0DCA-47B1-AD7F-566EA8734A3D}" dt="2026-10-03T14:50:26.213" v="1696" actId="14100"/>
          <ac:spMkLst>
            <pc:docMk/>
            <pc:sldMk cId="4257809026" sldId="293"/>
            <ac:spMk id="2" creationId="{011CF5E9-7A71-A10F-62AB-11177CA2B5C4}"/>
          </ac:spMkLst>
        </pc:spChg>
        <pc:spChg chg="del">
          <ac:chgData name="Darius Thomson" userId="edb5088e3f7543b7" providerId="LiveId" clId="{11A793C9-0DCA-47B1-AD7F-566EA8734A3D}" dt="2026-10-03T14:31:06.601" v="1541" actId="478"/>
          <ac:spMkLst>
            <pc:docMk/>
            <pc:sldMk cId="4257809026" sldId="293"/>
            <ac:spMk id="3" creationId="{2B4B8122-2222-1E88-D91F-B6E6DEFA1ACE}"/>
          </ac:spMkLst>
        </pc:spChg>
        <pc:spChg chg="del">
          <ac:chgData name="Darius Thomson" userId="edb5088e3f7543b7" providerId="LiveId" clId="{11A793C9-0DCA-47B1-AD7F-566EA8734A3D}" dt="2026-10-03T14:30:39.411" v="1509" actId="478"/>
          <ac:spMkLst>
            <pc:docMk/>
            <pc:sldMk cId="4257809026" sldId="293"/>
            <ac:spMk id="5" creationId="{6631DAEB-C143-19B3-C3C5-E34F4B4D67FE}"/>
          </ac:spMkLst>
        </pc:spChg>
        <pc:spChg chg="add mod">
          <ac:chgData name="Darius Thomson" userId="edb5088e3f7543b7" providerId="LiveId" clId="{11A793C9-0DCA-47B1-AD7F-566EA8734A3D}" dt="2026-10-03T16:09:29.520" v="2315" actId="20577"/>
          <ac:spMkLst>
            <pc:docMk/>
            <pc:sldMk cId="4257809026" sldId="293"/>
            <ac:spMk id="9" creationId="{EB822F98-1E38-C972-C02D-5E1E0A764E47}"/>
          </ac:spMkLst>
        </pc:spChg>
        <pc:picChg chg="del">
          <ac:chgData name="Darius Thomson" userId="edb5088e3f7543b7" providerId="LiveId" clId="{11A793C9-0DCA-47B1-AD7F-566EA8734A3D}" dt="2026-10-03T14:30:38.346" v="1508" actId="478"/>
          <ac:picMkLst>
            <pc:docMk/>
            <pc:sldMk cId="4257809026" sldId="293"/>
            <ac:picMk id="7" creationId="{2DC6A1EF-0C84-E18E-A92C-067C1650E2FC}"/>
          </ac:picMkLst>
        </pc:picChg>
        <pc:picChg chg="del">
          <ac:chgData name="Darius Thomson" userId="edb5088e3f7543b7" providerId="LiveId" clId="{11A793C9-0DCA-47B1-AD7F-566EA8734A3D}" dt="2026-10-03T14:30:40.390" v="1510" actId="478"/>
          <ac:picMkLst>
            <pc:docMk/>
            <pc:sldMk cId="4257809026" sldId="293"/>
            <ac:picMk id="8" creationId="{76B77F28-95C9-FE0E-4E7F-6760BA97054C}"/>
          </ac:picMkLst>
        </pc:picChg>
      </pc:sldChg>
      <pc:sldChg chg="del">
        <pc:chgData name="Darius Thomson" userId="edb5088e3f7543b7" providerId="LiveId" clId="{11A793C9-0DCA-47B1-AD7F-566EA8734A3D}" dt="2026-10-03T14:31:20.846" v="1545" actId="47"/>
        <pc:sldMkLst>
          <pc:docMk/>
          <pc:sldMk cId="2403587561" sldId="294"/>
        </pc:sldMkLst>
      </pc:sldChg>
      <pc:sldChg chg="addSp delSp modSp mod ord">
        <pc:chgData name="Darius Thomson" userId="edb5088e3f7543b7" providerId="LiveId" clId="{11A793C9-0DCA-47B1-AD7F-566EA8734A3D}" dt="2026-10-03T14:05:39.219" v="1215" actId="20577"/>
        <pc:sldMkLst>
          <pc:docMk/>
          <pc:sldMk cId="4258803844" sldId="295"/>
        </pc:sldMkLst>
        <pc:spChg chg="mod">
          <ac:chgData name="Darius Thomson" userId="edb5088e3f7543b7" providerId="LiveId" clId="{11A793C9-0DCA-47B1-AD7F-566EA8734A3D}" dt="2026-10-03T14:05:39.219" v="1215" actId="20577"/>
          <ac:spMkLst>
            <pc:docMk/>
            <pc:sldMk cId="4258803844" sldId="295"/>
            <ac:spMk id="2" creationId="{48EF76D4-965D-2688-D223-C4DDF5FD9A60}"/>
          </ac:spMkLst>
        </pc:spChg>
        <pc:spChg chg="add del mod">
          <ac:chgData name="Darius Thomson" userId="edb5088e3f7543b7" providerId="LiveId" clId="{11A793C9-0DCA-47B1-AD7F-566EA8734A3D}" dt="2026-10-03T14:05:34.884" v="1214" actId="478"/>
          <ac:spMkLst>
            <pc:docMk/>
            <pc:sldMk cId="4258803844" sldId="295"/>
            <ac:spMk id="4" creationId="{CC6AA692-2C92-A8A2-399B-F5CF26C26E1D}"/>
          </ac:spMkLst>
        </pc:spChg>
        <pc:spChg chg="del">
          <ac:chgData name="Darius Thomson" userId="edb5088e3f7543b7" providerId="LiveId" clId="{11A793C9-0DCA-47B1-AD7F-566EA8734A3D}" dt="2026-10-03T14:05:31.993" v="1213" actId="478"/>
          <ac:spMkLst>
            <pc:docMk/>
            <pc:sldMk cId="4258803844" sldId="295"/>
            <ac:spMk id="6" creationId="{03AEDD04-77C9-D3F5-0E54-A54FD2CCC5CC}"/>
          </ac:spMkLst>
        </pc:spChg>
      </pc:sldChg>
      <pc:sldChg chg="del">
        <pc:chgData name="Darius Thomson" userId="edb5088e3f7543b7" providerId="LiveId" clId="{11A793C9-0DCA-47B1-AD7F-566EA8734A3D}" dt="2026-10-03T14:31:16.020" v="1542" actId="47"/>
        <pc:sldMkLst>
          <pc:docMk/>
          <pc:sldMk cId="1340834362" sldId="296"/>
        </pc:sldMkLst>
      </pc:sldChg>
      <pc:sldChg chg="del">
        <pc:chgData name="Darius Thomson" userId="edb5088e3f7543b7" providerId="LiveId" clId="{11A793C9-0DCA-47B1-AD7F-566EA8734A3D}" dt="2026-10-03T14:29:23.009" v="1504" actId="47"/>
        <pc:sldMkLst>
          <pc:docMk/>
          <pc:sldMk cId="846526240" sldId="297"/>
        </pc:sldMkLst>
      </pc:sldChg>
      <pc:sldChg chg="del">
        <pc:chgData name="Darius Thomson" userId="edb5088e3f7543b7" providerId="LiveId" clId="{11A793C9-0DCA-47B1-AD7F-566EA8734A3D}" dt="2026-10-03T14:31:19.289" v="1544" actId="47"/>
        <pc:sldMkLst>
          <pc:docMk/>
          <pc:sldMk cId="1610848440" sldId="298"/>
        </pc:sldMkLst>
      </pc:sldChg>
      <pc:sldChg chg="addSp delSp modSp mod modAnim">
        <pc:chgData name="Darius Thomson" userId="edb5088e3f7543b7" providerId="LiveId" clId="{11A793C9-0DCA-47B1-AD7F-566EA8734A3D}" dt="2026-10-03T15:33:17.321" v="1823"/>
        <pc:sldMkLst>
          <pc:docMk/>
          <pc:sldMk cId="1630077285" sldId="299"/>
        </pc:sldMkLst>
        <pc:spChg chg="mod">
          <ac:chgData name="Darius Thomson" userId="edb5088e3f7543b7" providerId="LiveId" clId="{11A793C9-0DCA-47B1-AD7F-566EA8734A3D}" dt="2026-10-03T15:27:57.724" v="1733" actId="207"/>
          <ac:spMkLst>
            <pc:docMk/>
            <pc:sldMk cId="1630077285" sldId="299"/>
            <ac:spMk id="3" creationId="{4080D4CC-9022-3410-92F6-C34F3054B876}"/>
          </ac:spMkLst>
        </pc:spChg>
        <pc:spChg chg="add mod">
          <ac:chgData name="Darius Thomson" userId="edb5088e3f7543b7" providerId="LiveId" clId="{11A793C9-0DCA-47B1-AD7F-566EA8734A3D}" dt="2026-10-03T15:29:29.937" v="1767" actId="1076"/>
          <ac:spMkLst>
            <pc:docMk/>
            <pc:sldMk cId="1630077285" sldId="299"/>
            <ac:spMk id="6" creationId="{6AFA41FF-3A15-7CF2-0564-5431B409668E}"/>
          </ac:spMkLst>
        </pc:spChg>
        <pc:spChg chg="del">
          <ac:chgData name="Darius Thomson" userId="edb5088e3f7543b7" providerId="LiveId" clId="{11A793C9-0DCA-47B1-AD7F-566EA8734A3D}" dt="2026-10-03T03:40:22.461" v="334" actId="478"/>
          <ac:spMkLst>
            <pc:docMk/>
            <pc:sldMk cId="1630077285" sldId="299"/>
            <ac:spMk id="7" creationId="{D025D973-3C76-9831-8379-C733104403EA}"/>
          </ac:spMkLst>
        </pc:spChg>
        <pc:grpChg chg="del">
          <ac:chgData name="Darius Thomson" userId="edb5088e3f7543b7" providerId="LiveId" clId="{11A793C9-0DCA-47B1-AD7F-566EA8734A3D}" dt="2026-10-03T03:40:18.710" v="333" actId="478"/>
          <ac:grpSpMkLst>
            <pc:docMk/>
            <pc:sldMk cId="1630077285" sldId="299"/>
            <ac:grpSpMk id="5" creationId="{6ED3D299-FFC2-2939-C5C7-6D3090480AEF}"/>
          </ac:grpSpMkLst>
        </pc:grpChg>
      </pc:sldChg>
      <pc:sldChg chg="del">
        <pc:chgData name="Darius Thomson" userId="edb5088e3f7543b7" providerId="LiveId" clId="{11A793C9-0DCA-47B1-AD7F-566EA8734A3D}" dt="2026-10-03T14:01:52.054" v="1168" actId="47"/>
        <pc:sldMkLst>
          <pc:docMk/>
          <pc:sldMk cId="99652684" sldId="300"/>
        </pc:sldMkLst>
      </pc:sldChg>
      <pc:sldChg chg="del">
        <pc:chgData name="Darius Thomson" userId="edb5088e3f7543b7" providerId="LiveId" clId="{11A793C9-0DCA-47B1-AD7F-566EA8734A3D}" dt="2026-10-03T14:05:52.452" v="1219" actId="47"/>
        <pc:sldMkLst>
          <pc:docMk/>
          <pc:sldMk cId="153942138" sldId="302"/>
        </pc:sldMkLst>
      </pc:sldChg>
      <pc:sldChg chg="delSp del mod delAnim">
        <pc:chgData name="Darius Thomson" userId="edb5088e3f7543b7" providerId="LiveId" clId="{11A793C9-0DCA-47B1-AD7F-566EA8734A3D}" dt="2026-10-03T13:59:29.911" v="1119" actId="47"/>
        <pc:sldMkLst>
          <pc:docMk/>
          <pc:sldMk cId="4094728724" sldId="303"/>
        </pc:sldMkLst>
        <pc:picChg chg="del">
          <ac:chgData name="Darius Thomson" userId="edb5088e3f7543b7" providerId="LiveId" clId="{11A793C9-0DCA-47B1-AD7F-566EA8734A3D}" dt="2026-10-03T04:45:07.175" v="463" actId="478"/>
          <ac:picMkLst>
            <pc:docMk/>
            <pc:sldMk cId="4094728724" sldId="303"/>
            <ac:picMk id="2" creationId="{4A66B7A9-87B1-4B4C-97DC-174F9E031B8D}"/>
          </ac:picMkLst>
        </pc:picChg>
      </pc:sldChg>
      <pc:sldChg chg="addSp delSp modSp mod ord addAnim delAnim modAnim">
        <pc:chgData name="Darius Thomson" userId="edb5088e3f7543b7" providerId="LiveId" clId="{11A793C9-0DCA-47B1-AD7F-566EA8734A3D}" dt="2026-10-03T16:27:47.995" v="2606" actId="6549"/>
        <pc:sldMkLst>
          <pc:docMk/>
          <pc:sldMk cId="884630560" sldId="304"/>
        </pc:sldMkLst>
        <pc:spChg chg="mod">
          <ac:chgData name="Darius Thomson" userId="edb5088e3f7543b7" providerId="LiveId" clId="{11A793C9-0DCA-47B1-AD7F-566EA8734A3D}" dt="2026-10-03T16:27:04.183" v="2597" actId="1035"/>
          <ac:spMkLst>
            <pc:docMk/>
            <pc:sldMk cId="884630560" sldId="304"/>
            <ac:spMk id="2" creationId="{BD14A55B-4C1D-1CB4-18D7-BD4EA066C1E7}"/>
          </ac:spMkLst>
        </pc:spChg>
        <pc:spChg chg="mod ord">
          <ac:chgData name="Darius Thomson" userId="edb5088e3f7543b7" providerId="LiveId" clId="{11A793C9-0DCA-47B1-AD7F-566EA8734A3D}" dt="2026-10-03T16:27:01.964" v="2593" actId="1038"/>
          <ac:spMkLst>
            <pc:docMk/>
            <pc:sldMk cId="884630560" sldId="304"/>
            <ac:spMk id="3" creationId="{D604A878-8CD0-A4FD-CE6F-52E38B981C1A}"/>
          </ac:spMkLst>
        </pc:spChg>
        <pc:spChg chg="del">
          <ac:chgData name="Darius Thomson" userId="edb5088e3f7543b7" providerId="LiveId" clId="{11A793C9-0DCA-47B1-AD7F-566EA8734A3D}" dt="2026-10-03T05:03:33.241" v="541" actId="478"/>
          <ac:spMkLst>
            <pc:docMk/>
            <pc:sldMk cId="884630560" sldId="304"/>
            <ac:spMk id="5" creationId="{49A1699F-0D0D-C08F-E20A-46FEDEEC76B8}"/>
          </ac:spMkLst>
        </pc:spChg>
        <pc:spChg chg="del">
          <ac:chgData name="Darius Thomson" userId="edb5088e3f7543b7" providerId="LiveId" clId="{11A793C9-0DCA-47B1-AD7F-566EA8734A3D}" dt="2026-10-03T05:03:32.698" v="540" actId="478"/>
          <ac:spMkLst>
            <pc:docMk/>
            <pc:sldMk cId="884630560" sldId="304"/>
            <ac:spMk id="6" creationId="{EB69497E-846B-8D31-DB33-EBC633636A90}"/>
          </ac:spMkLst>
        </pc:spChg>
        <pc:spChg chg="del mod">
          <ac:chgData name="Darius Thomson" userId="edb5088e3f7543b7" providerId="LiveId" clId="{11A793C9-0DCA-47B1-AD7F-566EA8734A3D}" dt="2026-10-03T05:03:31.920" v="539" actId="478"/>
          <ac:spMkLst>
            <pc:docMk/>
            <pc:sldMk cId="884630560" sldId="304"/>
            <ac:spMk id="7" creationId="{DF4BC871-ADB4-E346-8034-402D5893B3D2}"/>
          </ac:spMkLst>
        </pc:spChg>
        <pc:spChg chg="add del mod">
          <ac:chgData name="Darius Thomson" userId="edb5088e3f7543b7" providerId="LiveId" clId="{11A793C9-0DCA-47B1-AD7F-566EA8734A3D}" dt="2026-10-03T05:03:26.393" v="536" actId="478"/>
          <ac:spMkLst>
            <pc:docMk/>
            <pc:sldMk cId="884630560" sldId="304"/>
            <ac:spMk id="8" creationId="{9B5FE69A-96D4-C47D-D88C-21EB078FB00B}"/>
          </ac:spMkLst>
        </pc:spChg>
        <pc:spChg chg="add del mod">
          <ac:chgData name="Darius Thomson" userId="edb5088e3f7543b7" providerId="LiveId" clId="{11A793C9-0DCA-47B1-AD7F-566EA8734A3D}" dt="2026-10-03T05:03:28.349" v="537" actId="478"/>
          <ac:spMkLst>
            <pc:docMk/>
            <pc:sldMk cId="884630560" sldId="304"/>
            <ac:spMk id="9" creationId="{37E4E7E4-8D3F-ECED-8046-92AAE091F275}"/>
          </ac:spMkLst>
        </pc:spChg>
        <pc:spChg chg="add del mod ord">
          <ac:chgData name="Darius Thomson" userId="edb5088e3f7543b7" providerId="LiveId" clId="{11A793C9-0DCA-47B1-AD7F-566EA8734A3D}" dt="2026-10-03T15:41:35.482" v="1937" actId="478"/>
          <ac:spMkLst>
            <pc:docMk/>
            <pc:sldMk cId="884630560" sldId="304"/>
            <ac:spMk id="11" creationId="{6AAC9DF1-F575-1B1C-A578-519E81F3C9E6}"/>
          </ac:spMkLst>
        </pc:spChg>
        <pc:spChg chg="add mod">
          <ac:chgData name="Darius Thomson" userId="edb5088e3f7543b7" providerId="LiveId" clId="{11A793C9-0DCA-47B1-AD7F-566EA8734A3D}" dt="2026-10-03T16:27:47.995" v="2606" actId="6549"/>
          <ac:spMkLst>
            <pc:docMk/>
            <pc:sldMk cId="884630560" sldId="304"/>
            <ac:spMk id="12" creationId="{CE64F6FC-9E3F-291D-D835-A192C6633EED}"/>
          </ac:spMkLst>
        </pc:spChg>
        <pc:spChg chg="add del mod">
          <ac:chgData name="Darius Thomson" userId="edb5088e3f7543b7" providerId="LiveId" clId="{11A793C9-0DCA-47B1-AD7F-566EA8734A3D}" dt="2026-10-03T15:41:33.775" v="1936" actId="478"/>
          <ac:spMkLst>
            <pc:docMk/>
            <pc:sldMk cId="884630560" sldId="304"/>
            <ac:spMk id="13" creationId="{FBB20091-D122-B388-C230-C487902A4BC2}"/>
          </ac:spMkLst>
        </pc:spChg>
        <pc:picChg chg="del">
          <ac:chgData name="Darius Thomson" userId="edb5088e3f7543b7" providerId="LiveId" clId="{11A793C9-0DCA-47B1-AD7F-566EA8734A3D}" dt="2026-10-03T04:45:09.926" v="464" actId="478"/>
          <ac:picMkLst>
            <pc:docMk/>
            <pc:sldMk cId="884630560" sldId="304"/>
            <ac:picMk id="4" creationId="{03FFB39C-3FA9-385F-D873-2468D77AB371}"/>
          </ac:picMkLst>
        </pc:picChg>
        <pc:picChg chg="add mod modCrop">
          <ac:chgData name="Darius Thomson" userId="edb5088e3f7543b7" providerId="LiveId" clId="{11A793C9-0DCA-47B1-AD7F-566EA8734A3D}" dt="2026-10-03T05:48:48.362" v="694" actId="1076"/>
          <ac:picMkLst>
            <pc:docMk/>
            <pc:sldMk cId="884630560" sldId="304"/>
            <ac:picMk id="10" creationId="{C0C823EA-3530-6656-0A88-A401C3B347FB}"/>
          </ac:picMkLst>
        </pc:picChg>
      </pc:sldChg>
      <pc:sldChg chg="del">
        <pc:chgData name="Darius Thomson" userId="edb5088e3f7543b7" providerId="LiveId" clId="{11A793C9-0DCA-47B1-AD7F-566EA8734A3D}" dt="2026-10-03T13:43:50.812" v="742" actId="47"/>
        <pc:sldMkLst>
          <pc:docMk/>
          <pc:sldMk cId="3422288527" sldId="305"/>
        </pc:sldMkLst>
      </pc:sldChg>
      <pc:sldChg chg="del">
        <pc:chgData name="Darius Thomson" userId="edb5088e3f7543b7" providerId="LiveId" clId="{11A793C9-0DCA-47B1-AD7F-566EA8734A3D}" dt="2026-10-03T14:31:24.183" v="1546" actId="47"/>
        <pc:sldMkLst>
          <pc:docMk/>
          <pc:sldMk cId="2909081186" sldId="306"/>
        </pc:sldMkLst>
      </pc:sldChg>
      <pc:sldChg chg="del">
        <pc:chgData name="Darius Thomson" userId="edb5088e3f7543b7" providerId="LiveId" clId="{11A793C9-0DCA-47B1-AD7F-566EA8734A3D}" dt="2026-10-03T13:43:40.531" v="738" actId="47"/>
        <pc:sldMkLst>
          <pc:docMk/>
          <pc:sldMk cId="3800988904" sldId="308"/>
        </pc:sldMkLst>
      </pc:sldChg>
      <pc:sldChg chg="del">
        <pc:chgData name="Darius Thomson" userId="edb5088e3f7543b7" providerId="LiveId" clId="{11A793C9-0DCA-47B1-AD7F-566EA8734A3D}" dt="2026-10-03T13:43:42.516" v="740" actId="47"/>
        <pc:sldMkLst>
          <pc:docMk/>
          <pc:sldMk cId="2656231978" sldId="309"/>
        </pc:sldMkLst>
      </pc:sldChg>
      <pc:sldChg chg="modSp mod">
        <pc:chgData name="Darius Thomson" userId="edb5088e3f7543b7" providerId="LiveId" clId="{11A793C9-0DCA-47B1-AD7F-566EA8734A3D}" dt="2026-10-03T03:19:14.160" v="165" actId="20577"/>
        <pc:sldMkLst>
          <pc:docMk/>
          <pc:sldMk cId="308270689" sldId="310"/>
        </pc:sldMkLst>
        <pc:spChg chg="mod">
          <ac:chgData name="Darius Thomson" userId="edb5088e3f7543b7" providerId="LiveId" clId="{11A793C9-0DCA-47B1-AD7F-566EA8734A3D}" dt="2026-10-03T03:19:02.157" v="159" actId="20577"/>
          <ac:spMkLst>
            <pc:docMk/>
            <pc:sldMk cId="308270689" sldId="310"/>
            <ac:spMk id="6" creationId="{F48B4391-C443-875F-6FE0-DFFD682AE485}"/>
          </ac:spMkLst>
        </pc:spChg>
        <pc:spChg chg="mod">
          <ac:chgData name="Darius Thomson" userId="edb5088e3f7543b7" providerId="LiveId" clId="{11A793C9-0DCA-47B1-AD7F-566EA8734A3D}" dt="2026-10-03T03:19:05.363" v="160" actId="20577"/>
          <ac:spMkLst>
            <pc:docMk/>
            <pc:sldMk cId="308270689" sldId="310"/>
            <ac:spMk id="7" creationId="{15C76F6F-58FD-22E7-D6A1-807FC0E23275}"/>
          </ac:spMkLst>
        </pc:spChg>
        <pc:spChg chg="mod">
          <ac:chgData name="Darius Thomson" userId="edb5088e3f7543b7" providerId="LiveId" clId="{11A793C9-0DCA-47B1-AD7F-566EA8734A3D}" dt="2026-10-03T03:19:14.160" v="165" actId="20577"/>
          <ac:spMkLst>
            <pc:docMk/>
            <pc:sldMk cId="308270689" sldId="310"/>
            <ac:spMk id="8" creationId="{E0E4D6E8-71D3-EC3B-B037-1038FBA255D6}"/>
          </ac:spMkLst>
        </pc:spChg>
      </pc:sldChg>
      <pc:sldChg chg="addSp delSp modSp mod addAnim delAnim modAnim">
        <pc:chgData name="Darius Thomson" userId="edb5088e3f7543b7" providerId="LiveId" clId="{11A793C9-0DCA-47B1-AD7F-566EA8734A3D}" dt="2026-10-03T16:43:11.381" v="2744"/>
        <pc:sldMkLst>
          <pc:docMk/>
          <pc:sldMk cId="4137240881" sldId="312"/>
        </pc:sldMkLst>
        <pc:spChg chg="add del mod">
          <ac:chgData name="Darius Thomson" userId="edb5088e3f7543b7" providerId="LiveId" clId="{11A793C9-0DCA-47B1-AD7F-566EA8734A3D}" dt="2026-10-03T16:40:34.762" v="2709"/>
          <ac:spMkLst>
            <pc:docMk/>
            <pc:sldMk cId="4137240881" sldId="312"/>
            <ac:spMk id="3" creationId="{7D99E9A3-4E09-E928-515A-FFF8C10DF6E0}"/>
          </ac:spMkLst>
        </pc:spChg>
        <pc:spChg chg="mod">
          <ac:chgData name="Darius Thomson" userId="edb5088e3f7543b7" providerId="LiveId" clId="{11A793C9-0DCA-47B1-AD7F-566EA8734A3D}" dt="2026-10-03T16:41:14.194" v="2714" actId="404"/>
          <ac:spMkLst>
            <pc:docMk/>
            <pc:sldMk cId="4137240881" sldId="312"/>
            <ac:spMk id="4" creationId="{642226F8-5895-92BF-DEB8-0ABAFEE14A11}"/>
          </ac:spMkLst>
        </pc:spChg>
        <pc:spChg chg="mod">
          <ac:chgData name="Darius Thomson" userId="edb5088e3f7543b7" providerId="LiveId" clId="{11A793C9-0DCA-47B1-AD7F-566EA8734A3D}" dt="2026-10-03T16:38:28.021" v="2673" actId="14100"/>
          <ac:spMkLst>
            <pc:docMk/>
            <pc:sldMk cId="4137240881" sldId="312"/>
            <ac:spMk id="6" creationId="{C7F3AD18-7C8C-3CA5-67CE-F56F2B288343}"/>
          </ac:spMkLst>
        </pc:spChg>
        <pc:spChg chg="add mod">
          <ac:chgData name="Darius Thomson" userId="edb5088e3f7543b7" providerId="LiveId" clId="{11A793C9-0DCA-47B1-AD7F-566EA8734A3D}" dt="2026-10-03T16:42:15.400" v="2729"/>
          <ac:spMkLst>
            <pc:docMk/>
            <pc:sldMk cId="4137240881" sldId="312"/>
            <ac:spMk id="8" creationId="{2BDEADD8-6581-7A58-1E5F-C85101E65A96}"/>
          </ac:spMkLst>
        </pc:spChg>
        <pc:spChg chg="add mod">
          <ac:chgData name="Darius Thomson" userId="edb5088e3f7543b7" providerId="LiveId" clId="{11A793C9-0DCA-47B1-AD7F-566EA8734A3D}" dt="2026-10-03T16:42:27.574" v="2731" actId="1076"/>
          <ac:spMkLst>
            <pc:docMk/>
            <pc:sldMk cId="4137240881" sldId="312"/>
            <ac:spMk id="10" creationId="{BAA15661-0A73-FFAA-9BDF-0F849456B865}"/>
          </ac:spMkLst>
        </pc:spChg>
        <pc:picChg chg="add mod modCrop">
          <ac:chgData name="Darius Thomson" userId="edb5088e3f7543b7" providerId="LiveId" clId="{11A793C9-0DCA-47B1-AD7F-566EA8734A3D}" dt="2026-10-03T16:42:54.490" v="2740" actId="1076"/>
          <ac:picMkLst>
            <pc:docMk/>
            <pc:sldMk cId="4137240881" sldId="312"/>
            <ac:picMk id="2" creationId="{1E76F285-C797-6857-CD44-8BDA397171CB}"/>
          </ac:picMkLst>
        </pc:picChg>
        <pc:picChg chg="del">
          <ac:chgData name="Darius Thomson" userId="edb5088e3f7543b7" providerId="LiveId" clId="{11A793C9-0DCA-47B1-AD7F-566EA8734A3D}" dt="2026-10-03T03:19:53.361" v="177" actId="478"/>
          <ac:picMkLst>
            <pc:docMk/>
            <pc:sldMk cId="4137240881" sldId="312"/>
            <ac:picMk id="7" creationId="{B82BEA19-99C8-028F-7EA6-E3C9277218F6}"/>
          </ac:picMkLst>
        </pc:picChg>
      </pc:sldChg>
      <pc:sldChg chg="addSp delSp modSp add mod ord">
        <pc:chgData name="Darius Thomson" userId="edb5088e3f7543b7" providerId="LiveId" clId="{11A793C9-0DCA-47B1-AD7F-566EA8734A3D}" dt="2026-10-03T13:53:02.174" v="791"/>
        <pc:sldMkLst>
          <pc:docMk/>
          <pc:sldMk cId="484677112" sldId="313"/>
        </pc:sldMkLst>
        <pc:spChg chg="add del mod">
          <ac:chgData name="Darius Thomson" userId="edb5088e3f7543b7" providerId="LiveId" clId="{11A793C9-0DCA-47B1-AD7F-566EA8734A3D}" dt="2026-10-03T13:53:02.174" v="791"/>
          <ac:spMkLst>
            <pc:docMk/>
            <pc:sldMk cId="484677112" sldId="313"/>
            <ac:spMk id="2" creationId="{07F5DAD8-0E29-4EF7-1419-1FC1296F8FAF}"/>
          </ac:spMkLst>
        </pc:spChg>
        <pc:spChg chg="mod">
          <ac:chgData name="Darius Thomson" userId="edb5088e3f7543b7" providerId="LiveId" clId="{11A793C9-0DCA-47B1-AD7F-566EA8734A3D}" dt="2026-10-03T13:52:53.479" v="788" actId="947"/>
          <ac:spMkLst>
            <pc:docMk/>
            <pc:sldMk cId="484677112" sldId="313"/>
            <ac:spMk id="6" creationId="{E9C3A67A-9C7A-3C86-06D4-074426A010F8}"/>
          </ac:spMkLst>
        </pc:spChg>
      </pc:sldChg>
      <pc:sldChg chg="del">
        <pc:chgData name="Darius Thomson" userId="edb5088e3f7543b7" providerId="LiveId" clId="{11A793C9-0DCA-47B1-AD7F-566EA8734A3D}" dt="2026-10-03T03:07:19.081" v="0" actId="47"/>
        <pc:sldMkLst>
          <pc:docMk/>
          <pc:sldMk cId="2408483363" sldId="313"/>
        </pc:sldMkLst>
      </pc:sldChg>
      <pc:sldChg chg="addSp modSp add mod ord modAnim">
        <pc:chgData name="Darius Thomson" userId="edb5088e3f7543b7" providerId="LiveId" clId="{11A793C9-0DCA-47B1-AD7F-566EA8734A3D}" dt="2026-10-03T15:26:49.411" v="1727" actId="1076"/>
        <pc:sldMkLst>
          <pc:docMk/>
          <pc:sldMk cId="1127070476" sldId="314"/>
        </pc:sldMkLst>
        <pc:spChg chg="add mod">
          <ac:chgData name="Darius Thomson" userId="edb5088e3f7543b7" providerId="LiveId" clId="{11A793C9-0DCA-47B1-AD7F-566EA8734A3D}" dt="2026-10-03T15:26:49.411" v="1727" actId="1076"/>
          <ac:spMkLst>
            <pc:docMk/>
            <pc:sldMk cId="1127070476" sldId="314"/>
            <ac:spMk id="2" creationId="{C6EDFFE2-FB02-E1ED-FF87-A3C241FAE4F1}"/>
          </ac:spMkLst>
        </pc:spChg>
        <pc:spChg chg="mod">
          <ac:chgData name="Darius Thomson" userId="edb5088e3f7543b7" providerId="LiveId" clId="{11A793C9-0DCA-47B1-AD7F-566EA8734A3D}" dt="2026-10-03T15:18:13.704" v="1718" actId="207"/>
          <ac:spMkLst>
            <pc:docMk/>
            <pc:sldMk cId="1127070476" sldId="314"/>
            <ac:spMk id="3" creationId="{7605C158-0AD6-2C16-B3E1-5BC69BFCDA82}"/>
          </ac:spMkLst>
        </pc:spChg>
      </pc:sldChg>
      <pc:sldChg chg="add del">
        <pc:chgData name="Darius Thomson" userId="edb5088e3f7543b7" providerId="LiveId" clId="{11A793C9-0DCA-47B1-AD7F-566EA8734A3D}" dt="2026-10-03T03:40:29.963" v="335" actId="47"/>
        <pc:sldMkLst>
          <pc:docMk/>
          <pc:sldMk cId="2399664455" sldId="314"/>
        </pc:sldMkLst>
      </pc:sldChg>
      <pc:sldChg chg="del">
        <pc:chgData name="Darius Thomson" userId="edb5088e3f7543b7" providerId="LiveId" clId="{11A793C9-0DCA-47B1-AD7F-566EA8734A3D}" dt="2026-10-03T03:07:20.325" v="1" actId="47"/>
        <pc:sldMkLst>
          <pc:docMk/>
          <pc:sldMk cId="3911648578" sldId="314"/>
        </pc:sldMkLst>
      </pc:sldChg>
      <pc:sldChg chg="del">
        <pc:chgData name="Darius Thomson" userId="edb5088e3f7543b7" providerId="LiveId" clId="{11A793C9-0DCA-47B1-AD7F-566EA8734A3D}" dt="2026-10-03T03:12:50.050" v="79" actId="47"/>
        <pc:sldMkLst>
          <pc:docMk/>
          <pc:sldMk cId="1738769517" sldId="315"/>
        </pc:sldMkLst>
      </pc:sldChg>
      <pc:sldChg chg="modSp add mod">
        <pc:chgData name="Darius Thomson" userId="edb5088e3f7543b7" providerId="LiveId" clId="{11A793C9-0DCA-47B1-AD7F-566EA8734A3D}" dt="2026-10-03T13:44:31.961" v="747" actId="20577"/>
        <pc:sldMkLst>
          <pc:docMk/>
          <pc:sldMk cId="2525085200" sldId="315"/>
        </pc:sldMkLst>
        <pc:spChg chg="mod">
          <ac:chgData name="Darius Thomson" userId="edb5088e3f7543b7" providerId="LiveId" clId="{11A793C9-0DCA-47B1-AD7F-566EA8734A3D}" dt="2026-10-03T13:44:31.961" v="747" actId="20577"/>
          <ac:spMkLst>
            <pc:docMk/>
            <pc:sldMk cId="2525085200" sldId="315"/>
            <ac:spMk id="3" creationId="{4607917B-D8C7-BEC4-5D0D-2D538AE87DFB}"/>
          </ac:spMkLst>
        </pc:spChg>
      </pc:sldChg>
      <pc:sldChg chg="add del">
        <pc:chgData name="Darius Thomson" userId="edb5088e3f7543b7" providerId="LiveId" clId="{11A793C9-0DCA-47B1-AD7F-566EA8734A3D}" dt="2026-10-03T03:42:54.114" v="376" actId="47"/>
        <pc:sldMkLst>
          <pc:docMk/>
          <pc:sldMk cId="528374836" sldId="316"/>
        </pc:sldMkLst>
      </pc:sldChg>
      <pc:sldChg chg="add del">
        <pc:chgData name="Darius Thomson" userId="edb5088e3f7543b7" providerId="LiveId" clId="{11A793C9-0DCA-47B1-AD7F-566EA8734A3D}" dt="2026-10-03T03:44:02.239" v="390" actId="47"/>
        <pc:sldMkLst>
          <pc:docMk/>
          <pc:sldMk cId="2570128559" sldId="316"/>
        </pc:sldMkLst>
      </pc:sldChg>
      <pc:sldChg chg="addSp delSp modSp add mod delAnim modAnim">
        <pc:chgData name="Darius Thomson" userId="edb5088e3f7543b7" providerId="LiveId" clId="{11A793C9-0DCA-47B1-AD7F-566EA8734A3D}" dt="2026-10-03T15:27:46.863" v="1732" actId="21"/>
        <pc:sldMkLst>
          <pc:docMk/>
          <pc:sldMk cId="4094516796" sldId="317"/>
        </pc:sldMkLst>
        <pc:spChg chg="add del mod">
          <ac:chgData name="Darius Thomson" userId="edb5088e3f7543b7" providerId="LiveId" clId="{11A793C9-0DCA-47B1-AD7F-566EA8734A3D}" dt="2026-10-03T15:27:46.863" v="1732" actId="21"/>
          <ac:spMkLst>
            <pc:docMk/>
            <pc:sldMk cId="4094516796" sldId="317"/>
            <ac:spMk id="2" creationId="{6AFA41FF-3A15-7CF2-0564-5431B409668E}"/>
          </ac:spMkLst>
        </pc:spChg>
        <pc:spChg chg="mod">
          <ac:chgData name="Darius Thomson" userId="edb5088e3f7543b7" providerId="LiveId" clId="{11A793C9-0DCA-47B1-AD7F-566EA8734A3D}" dt="2026-10-03T13:50:47.773" v="755" actId="20577"/>
          <ac:spMkLst>
            <pc:docMk/>
            <pc:sldMk cId="4094516796" sldId="317"/>
            <ac:spMk id="3" creationId="{8B787906-1401-BCFE-C96F-896D0E8278CD}"/>
          </ac:spMkLst>
        </pc:spChg>
      </pc:sldChg>
      <pc:sldChg chg="add del">
        <pc:chgData name="Darius Thomson" userId="edb5088e3f7543b7" providerId="LiveId" clId="{11A793C9-0DCA-47B1-AD7F-566EA8734A3D}" dt="2026-10-03T03:45:03.056" v="401" actId="47"/>
        <pc:sldMkLst>
          <pc:docMk/>
          <pc:sldMk cId="93677052" sldId="318"/>
        </pc:sldMkLst>
      </pc:sldChg>
      <pc:sldChg chg="addSp delSp modSp add mod delAnim modAnim">
        <pc:chgData name="Darius Thomson" userId="edb5088e3f7543b7" providerId="LiveId" clId="{11A793C9-0DCA-47B1-AD7F-566EA8734A3D}" dt="2026-10-03T15:29:53.852" v="1771" actId="21"/>
        <pc:sldMkLst>
          <pc:docMk/>
          <pc:sldMk cId="1244832484" sldId="318"/>
        </pc:sldMkLst>
        <pc:spChg chg="add del mod">
          <ac:chgData name="Darius Thomson" userId="edb5088e3f7543b7" providerId="LiveId" clId="{11A793C9-0DCA-47B1-AD7F-566EA8734A3D}" dt="2026-10-03T15:29:53.852" v="1771" actId="21"/>
          <ac:spMkLst>
            <pc:docMk/>
            <pc:sldMk cId="1244832484" sldId="318"/>
            <ac:spMk id="2" creationId="{DC8A4709-B0BF-EDCF-100C-FF0C71F91580}"/>
          </ac:spMkLst>
        </pc:spChg>
        <pc:spChg chg="mod">
          <ac:chgData name="Darius Thomson" userId="edb5088e3f7543b7" providerId="LiveId" clId="{11A793C9-0DCA-47B1-AD7F-566EA8734A3D}" dt="2026-10-03T14:00:43.743" v="1149" actId="207"/>
          <ac:spMkLst>
            <pc:docMk/>
            <pc:sldMk cId="1244832484" sldId="318"/>
            <ac:spMk id="3" creationId="{ED1F1EAC-547D-AE5A-E2E2-8FBA7A2906EE}"/>
          </ac:spMkLst>
        </pc:spChg>
      </pc:sldChg>
      <pc:sldChg chg="addSp modSp add mod modAnim">
        <pc:chgData name="Darius Thomson" userId="edb5088e3f7543b7" providerId="LiveId" clId="{11A793C9-0DCA-47B1-AD7F-566EA8734A3D}" dt="2026-10-03T15:32:13.376" v="1820" actId="1038"/>
        <pc:sldMkLst>
          <pc:docMk/>
          <pc:sldMk cId="2538851201" sldId="319"/>
        </pc:sldMkLst>
        <pc:spChg chg="add mod">
          <ac:chgData name="Darius Thomson" userId="edb5088e3f7543b7" providerId="LiveId" clId="{11A793C9-0DCA-47B1-AD7F-566EA8734A3D}" dt="2026-10-03T15:32:13.376" v="1820" actId="1038"/>
          <ac:spMkLst>
            <pc:docMk/>
            <pc:sldMk cId="2538851201" sldId="319"/>
            <ac:spMk id="2" creationId="{744632B8-A974-C0C8-EE65-33BD98F83828}"/>
          </ac:spMkLst>
        </pc:spChg>
        <pc:spChg chg="mod">
          <ac:chgData name="Darius Thomson" userId="edb5088e3f7543b7" providerId="LiveId" clId="{11A793C9-0DCA-47B1-AD7F-566EA8734A3D}" dt="2026-10-03T13:51:23.425" v="761" actId="403"/>
          <ac:spMkLst>
            <pc:docMk/>
            <pc:sldMk cId="2538851201" sldId="319"/>
            <ac:spMk id="3" creationId="{3A43C9EE-157D-CB45-6ABA-79826894A000}"/>
          </ac:spMkLst>
        </pc:spChg>
      </pc:sldChg>
      <pc:sldChg chg="addSp modSp add mod ord modAnim">
        <pc:chgData name="Darius Thomson" userId="edb5088e3f7543b7" providerId="LiveId" clId="{11A793C9-0DCA-47B1-AD7F-566EA8734A3D}" dt="2026-10-03T15:34:06.785" v="1824" actId="1076"/>
        <pc:sldMkLst>
          <pc:docMk/>
          <pc:sldMk cId="367351191" sldId="320"/>
        </pc:sldMkLst>
        <pc:spChg chg="add mod">
          <ac:chgData name="Darius Thomson" userId="edb5088e3f7543b7" providerId="LiveId" clId="{11A793C9-0DCA-47B1-AD7F-566EA8734A3D}" dt="2026-10-03T15:34:06.785" v="1824" actId="1076"/>
          <ac:spMkLst>
            <pc:docMk/>
            <pc:sldMk cId="367351191" sldId="320"/>
            <ac:spMk id="2" creationId="{DC8A4709-B0BF-EDCF-100C-FF0C71F91580}"/>
          </ac:spMkLst>
        </pc:spChg>
        <pc:spChg chg="mod">
          <ac:chgData name="Darius Thomson" userId="edb5088e3f7543b7" providerId="LiveId" clId="{11A793C9-0DCA-47B1-AD7F-566EA8734A3D}" dt="2026-10-03T15:31:05.571" v="1787" actId="20577"/>
          <ac:spMkLst>
            <pc:docMk/>
            <pc:sldMk cId="367351191" sldId="320"/>
            <ac:spMk id="3" creationId="{EA8C9DC7-F780-75A1-F7AD-A538A3BB0245}"/>
          </ac:spMkLst>
        </pc:spChg>
      </pc:sldChg>
      <pc:sldChg chg="addSp delSp modSp add mod ord addAnim delAnim modAnim">
        <pc:chgData name="Darius Thomson" userId="edb5088e3f7543b7" providerId="LiveId" clId="{11A793C9-0DCA-47B1-AD7F-566EA8734A3D}" dt="2026-10-03T16:29:28.802" v="2630" actId="20577"/>
        <pc:sldMkLst>
          <pc:docMk/>
          <pc:sldMk cId="1080935834" sldId="321"/>
        </pc:sldMkLst>
        <pc:spChg chg="mod">
          <ac:chgData name="Darius Thomson" userId="edb5088e3f7543b7" providerId="LiveId" clId="{11A793C9-0DCA-47B1-AD7F-566EA8734A3D}" dt="2026-10-03T13:40:47.336" v="714"/>
          <ac:spMkLst>
            <pc:docMk/>
            <pc:sldMk cId="1080935834" sldId="321"/>
            <ac:spMk id="2" creationId="{96014D52-2078-6877-0BC9-A5B897485866}"/>
          </ac:spMkLst>
        </pc:spChg>
        <pc:spChg chg="del">
          <ac:chgData name="Darius Thomson" userId="edb5088e3f7543b7" providerId="LiveId" clId="{11A793C9-0DCA-47B1-AD7F-566EA8734A3D}" dt="2026-10-03T13:40:41.288" v="712" actId="478"/>
          <ac:spMkLst>
            <pc:docMk/>
            <pc:sldMk cId="1080935834" sldId="321"/>
            <ac:spMk id="3" creationId="{8D298654-B276-1B4D-C1C7-86083855AD78}"/>
          </ac:spMkLst>
        </pc:spChg>
        <pc:spChg chg="add mod">
          <ac:chgData name="Darius Thomson" userId="edb5088e3f7543b7" providerId="LiveId" clId="{11A793C9-0DCA-47B1-AD7F-566EA8734A3D}" dt="2026-10-03T16:29:28.802" v="2630" actId="20577"/>
          <ac:spMkLst>
            <pc:docMk/>
            <pc:sldMk cId="1080935834" sldId="321"/>
            <ac:spMk id="4" creationId="{C6D43F53-6EAA-DF86-9D4C-7EF55A8489A2}"/>
          </ac:spMkLst>
        </pc:spChg>
        <pc:spChg chg="del">
          <ac:chgData name="Darius Thomson" userId="edb5088e3f7543b7" providerId="LiveId" clId="{11A793C9-0DCA-47B1-AD7F-566EA8734A3D}" dt="2026-10-03T13:40:59.522" v="716" actId="478"/>
          <ac:spMkLst>
            <pc:docMk/>
            <pc:sldMk cId="1080935834" sldId="321"/>
            <ac:spMk id="5" creationId="{BDEBA0C7-7AE0-CDE2-5E52-E5FBC4093676}"/>
          </ac:spMkLst>
        </pc:spChg>
        <pc:spChg chg="del">
          <ac:chgData name="Darius Thomson" userId="edb5088e3f7543b7" providerId="LiveId" clId="{11A793C9-0DCA-47B1-AD7F-566EA8734A3D}" dt="2026-10-03T13:41:01" v="717" actId="478"/>
          <ac:spMkLst>
            <pc:docMk/>
            <pc:sldMk cId="1080935834" sldId="321"/>
            <ac:spMk id="6" creationId="{A2F3625E-B94E-DF26-20A8-C95D5A489546}"/>
          </ac:spMkLst>
        </pc:spChg>
        <pc:spChg chg="del">
          <ac:chgData name="Darius Thomson" userId="edb5088e3f7543b7" providerId="LiveId" clId="{11A793C9-0DCA-47B1-AD7F-566EA8734A3D}" dt="2026-10-03T13:40:54.428" v="715" actId="478"/>
          <ac:spMkLst>
            <pc:docMk/>
            <pc:sldMk cId="1080935834" sldId="321"/>
            <ac:spMk id="7" creationId="{1328A21D-1758-C243-E5FB-C3D520AD9326}"/>
          </ac:spMkLst>
        </pc:spChg>
        <pc:spChg chg="mod">
          <ac:chgData name="Darius Thomson" userId="edb5088e3f7543b7" providerId="LiveId" clId="{11A793C9-0DCA-47B1-AD7F-566EA8734A3D}" dt="2026-10-03T14:23:46.609" v="1455" actId="14100"/>
          <ac:spMkLst>
            <pc:docMk/>
            <pc:sldMk cId="1080935834" sldId="321"/>
            <ac:spMk id="8" creationId="{4C3A38E7-0D8F-256E-BC8D-9CAE06053DA4}"/>
          </ac:spMkLst>
        </pc:spChg>
        <pc:spChg chg="del mod">
          <ac:chgData name="Darius Thomson" userId="edb5088e3f7543b7" providerId="LiveId" clId="{11A793C9-0DCA-47B1-AD7F-566EA8734A3D}" dt="2026-10-03T14:30:33.354" v="1507" actId="21"/>
          <ac:spMkLst>
            <pc:docMk/>
            <pc:sldMk cId="1080935834" sldId="321"/>
            <ac:spMk id="9" creationId="{EB822F98-1E38-C972-C02D-5E1E0A764E47}"/>
          </ac:spMkLst>
        </pc:spChg>
      </pc:sldChg>
      <pc:sldChg chg="add del">
        <pc:chgData name="Darius Thomson" userId="edb5088e3f7543b7" providerId="LiveId" clId="{11A793C9-0DCA-47B1-AD7F-566EA8734A3D}" dt="2026-10-03T13:59:14.866" v="1118" actId="47"/>
        <pc:sldMkLst>
          <pc:docMk/>
          <pc:sldMk cId="2281979779" sldId="322"/>
        </pc:sldMkLst>
      </pc:sldChg>
      <pc:sldChg chg="addSp modSp add mod ord">
        <pc:chgData name="Darius Thomson" userId="edb5088e3f7543b7" providerId="LiveId" clId="{11A793C9-0DCA-47B1-AD7F-566EA8734A3D}" dt="2026-10-03T14:07:09.788" v="1235" actId="1076"/>
        <pc:sldMkLst>
          <pc:docMk/>
          <pc:sldMk cId="4067347284" sldId="322"/>
        </pc:sldMkLst>
        <pc:spChg chg="mod">
          <ac:chgData name="Darius Thomson" userId="edb5088e3f7543b7" providerId="LiveId" clId="{11A793C9-0DCA-47B1-AD7F-566EA8734A3D}" dt="2026-10-03T14:07:09.788" v="1235" actId="1076"/>
          <ac:spMkLst>
            <pc:docMk/>
            <pc:sldMk cId="4067347284" sldId="322"/>
            <ac:spMk id="3" creationId="{A0D93F1A-81F0-179E-F8B2-EBFC9145FE1D}"/>
          </ac:spMkLst>
        </pc:spChg>
        <pc:spChg chg="add mod">
          <ac:chgData name="Darius Thomson" userId="edb5088e3f7543b7" providerId="LiveId" clId="{11A793C9-0DCA-47B1-AD7F-566EA8734A3D}" dt="2026-10-03T14:06:37.147" v="1232" actId="14100"/>
          <ac:spMkLst>
            <pc:docMk/>
            <pc:sldMk cId="4067347284" sldId="322"/>
            <ac:spMk id="4" creationId="{60909573-E7FB-A925-89A6-D063B9791CE4}"/>
          </ac:spMkLst>
        </pc:spChg>
        <pc:spChg chg="add mod">
          <ac:chgData name="Darius Thomson" userId="edb5088e3f7543b7" providerId="LiveId" clId="{11A793C9-0DCA-47B1-AD7F-566EA8734A3D}" dt="2026-10-03T14:04:03.699" v="1192" actId="164"/>
          <ac:spMkLst>
            <pc:docMk/>
            <pc:sldMk cId="4067347284" sldId="322"/>
            <ac:spMk id="6" creationId="{4EBAD4A5-8EE8-20FA-E055-57CF3414F4C2}"/>
          </ac:spMkLst>
        </pc:spChg>
        <pc:grpChg chg="add mod">
          <ac:chgData name="Darius Thomson" userId="edb5088e3f7543b7" providerId="LiveId" clId="{11A793C9-0DCA-47B1-AD7F-566EA8734A3D}" dt="2026-10-03T14:07:04.475" v="1234" actId="1076"/>
          <ac:grpSpMkLst>
            <pc:docMk/>
            <pc:sldMk cId="4067347284" sldId="322"/>
            <ac:grpSpMk id="7" creationId="{A302DD30-D66E-BA5B-2CB0-48CE12D8E091}"/>
          </ac:grpSpMkLst>
        </pc:grpChg>
        <pc:picChg chg="add mod modCrop">
          <ac:chgData name="Darius Thomson" userId="edb5088e3f7543b7" providerId="LiveId" clId="{11A793C9-0DCA-47B1-AD7F-566EA8734A3D}" dt="2026-10-03T14:06:59.770" v="1233" actId="732"/>
          <ac:picMkLst>
            <pc:docMk/>
            <pc:sldMk cId="4067347284" sldId="322"/>
            <ac:picMk id="2" creationId="{326D4144-C857-13F9-FF4E-E8E90209493D}"/>
          </ac:picMkLst>
        </pc:picChg>
      </pc:sldChg>
      <pc:sldChg chg="modSp add del ord modAnim">
        <pc:chgData name="Darius Thomson" userId="edb5088e3f7543b7" providerId="LiveId" clId="{11A793C9-0DCA-47B1-AD7F-566EA8734A3D}" dt="2026-10-03T15:43:59.826" v="1991"/>
        <pc:sldMkLst>
          <pc:docMk/>
          <pc:sldMk cId="1237721451" sldId="323"/>
        </pc:sldMkLst>
        <pc:spChg chg="mod">
          <ac:chgData name="Darius Thomson" userId="edb5088e3f7543b7" providerId="LiveId" clId="{11A793C9-0DCA-47B1-AD7F-566EA8734A3D}" dt="2026-10-03T14:05:59.632" v="1230" actId="20577"/>
          <ac:spMkLst>
            <pc:docMk/>
            <pc:sldMk cId="1237721451" sldId="323"/>
            <ac:spMk id="2" creationId="{FA735A2F-9056-1353-E92D-95C658ED71DB}"/>
          </ac:spMkLst>
        </pc:spChg>
      </pc:sldChg>
      <pc:sldChg chg="addSp modSp add mod ord">
        <pc:chgData name="Darius Thomson" userId="edb5088e3f7543b7" providerId="LiveId" clId="{11A793C9-0DCA-47B1-AD7F-566EA8734A3D}" dt="2026-10-03T14:28:40.741" v="1503" actId="14100"/>
        <pc:sldMkLst>
          <pc:docMk/>
          <pc:sldMk cId="2679964195" sldId="324"/>
        </pc:sldMkLst>
        <pc:spChg chg="add mod">
          <ac:chgData name="Darius Thomson" userId="edb5088e3f7543b7" providerId="LiveId" clId="{11A793C9-0DCA-47B1-AD7F-566EA8734A3D}" dt="2026-10-03T14:28:40.741" v="1503" actId="14100"/>
          <ac:spMkLst>
            <pc:docMk/>
            <pc:sldMk cId="2679964195" sldId="324"/>
            <ac:spMk id="2" creationId="{E572A886-625D-5FD8-A7D7-82CE46289611}"/>
          </ac:spMkLst>
        </pc:spChg>
        <pc:spChg chg="mod">
          <ac:chgData name="Darius Thomson" userId="edb5088e3f7543b7" providerId="LiveId" clId="{11A793C9-0DCA-47B1-AD7F-566EA8734A3D}" dt="2026-10-03T14:27:38.150" v="1466" actId="14100"/>
          <ac:spMkLst>
            <pc:docMk/>
            <pc:sldMk cId="2679964195" sldId="324"/>
            <ac:spMk id="3" creationId="{1378BF0E-402A-5F92-F9E0-0D36AB867249}"/>
          </ac:spMkLst>
        </pc:spChg>
      </pc:sldChg>
      <pc:sldChg chg="addSp delSp modSp add mod delAnim modAnim">
        <pc:chgData name="Darius Thomson" userId="edb5088e3f7543b7" providerId="LiveId" clId="{11A793C9-0DCA-47B1-AD7F-566EA8734A3D}" dt="2026-10-03T15:31:48.328" v="1806" actId="20577"/>
        <pc:sldMkLst>
          <pc:docMk/>
          <pc:sldMk cId="120877169" sldId="325"/>
        </pc:sldMkLst>
        <pc:spChg chg="del">
          <ac:chgData name="Darius Thomson" userId="edb5088e3f7543b7" providerId="LiveId" clId="{11A793C9-0DCA-47B1-AD7F-566EA8734A3D}" dt="2026-10-03T15:31:18.027" v="1791" actId="478"/>
          <ac:spMkLst>
            <pc:docMk/>
            <pc:sldMk cId="120877169" sldId="325"/>
            <ac:spMk id="2" creationId="{B719BD40-E809-9D3E-CF06-F6664927369A}"/>
          </ac:spMkLst>
        </pc:spChg>
        <pc:spChg chg="mod">
          <ac:chgData name="Darius Thomson" userId="edb5088e3f7543b7" providerId="LiveId" clId="{11A793C9-0DCA-47B1-AD7F-566EA8734A3D}" dt="2026-10-03T15:31:25.475" v="1793" actId="207"/>
          <ac:spMkLst>
            <pc:docMk/>
            <pc:sldMk cId="120877169" sldId="325"/>
            <ac:spMk id="3" creationId="{1B0C7AFB-159E-1B07-E2AB-4253F33E2B7C}"/>
          </ac:spMkLst>
        </pc:spChg>
        <pc:spChg chg="add mod">
          <ac:chgData name="Darius Thomson" userId="edb5088e3f7543b7" providerId="LiveId" clId="{11A793C9-0DCA-47B1-AD7F-566EA8734A3D}" dt="2026-10-03T15:31:48.328" v="1806" actId="20577"/>
          <ac:spMkLst>
            <pc:docMk/>
            <pc:sldMk cId="120877169" sldId="325"/>
            <ac:spMk id="4" creationId="{13DC2A51-267B-2401-23C7-D1F883553607}"/>
          </ac:spMkLst>
        </pc:spChg>
      </pc:sldChg>
      <pc:sldChg chg="delSp modSp add mod addAnim delAnim modAnim modShow">
        <pc:chgData name="Darius Thomson" userId="edb5088e3f7543b7" providerId="LiveId" clId="{11A793C9-0DCA-47B1-AD7F-566EA8734A3D}" dt="2026-10-03T15:43:39.528" v="1988" actId="14100"/>
        <pc:sldMkLst>
          <pc:docMk/>
          <pc:sldMk cId="3449670079" sldId="326"/>
        </pc:sldMkLst>
        <pc:spChg chg="del">
          <ac:chgData name="Darius Thomson" userId="edb5088e3f7543b7" providerId="LiveId" clId="{11A793C9-0DCA-47B1-AD7F-566EA8734A3D}" dt="2026-10-03T15:42:01.659" v="1950" actId="478"/>
          <ac:spMkLst>
            <pc:docMk/>
            <pc:sldMk cId="3449670079" sldId="326"/>
            <ac:spMk id="3" creationId="{2DB466EC-4AFB-7D01-9D6A-60D219CAD6FE}"/>
          </ac:spMkLst>
        </pc:spChg>
        <pc:spChg chg="del">
          <ac:chgData name="Darius Thomson" userId="edb5088e3f7543b7" providerId="LiveId" clId="{11A793C9-0DCA-47B1-AD7F-566EA8734A3D}" dt="2026-10-03T15:42:02.604" v="1951" actId="478"/>
          <ac:spMkLst>
            <pc:docMk/>
            <pc:sldMk cId="3449670079" sldId="326"/>
            <ac:spMk id="12" creationId="{4F3B3873-B96E-F882-E5B0-34BE1DF3673C}"/>
          </ac:spMkLst>
        </pc:spChg>
        <pc:spChg chg="mod">
          <ac:chgData name="Darius Thomson" userId="edb5088e3f7543b7" providerId="LiveId" clId="{11A793C9-0DCA-47B1-AD7F-566EA8734A3D}" dt="2026-10-03T15:43:39.528" v="1988" actId="14100"/>
          <ac:spMkLst>
            <pc:docMk/>
            <pc:sldMk cId="3449670079" sldId="326"/>
            <ac:spMk id="13" creationId="{DEACA855-FA98-9008-4742-5B027EB8B63A}"/>
          </ac:spMkLst>
        </pc:spChg>
        <pc:picChg chg="del">
          <ac:chgData name="Darius Thomson" userId="edb5088e3f7543b7" providerId="LiveId" clId="{11A793C9-0DCA-47B1-AD7F-566EA8734A3D}" dt="2026-10-03T15:42:03.384" v="1952" actId="478"/>
          <ac:picMkLst>
            <pc:docMk/>
            <pc:sldMk cId="3449670079" sldId="326"/>
            <ac:picMk id="10" creationId="{530FF4F2-5CC8-51CE-974A-8595D596F480}"/>
          </ac:picMkLst>
        </pc:picChg>
      </pc:sldChg>
      <pc:sldChg chg="addSp delSp modSp add mod ord addAnim delAnim modAnim">
        <pc:chgData name="Darius Thomson" userId="edb5088e3f7543b7" providerId="LiveId" clId="{11A793C9-0DCA-47B1-AD7F-566EA8734A3D}" dt="2026-10-03T16:33:17.221" v="2647" actId="1076"/>
        <pc:sldMkLst>
          <pc:docMk/>
          <pc:sldMk cId="2609414842" sldId="327"/>
        </pc:sldMkLst>
        <pc:spChg chg="add mod">
          <ac:chgData name="Darius Thomson" userId="edb5088e3f7543b7" providerId="LiveId" clId="{11A793C9-0DCA-47B1-AD7F-566EA8734A3D}" dt="2026-10-03T16:18:08.893" v="2535"/>
          <ac:spMkLst>
            <pc:docMk/>
            <pc:sldMk cId="2609414842" sldId="327"/>
            <ac:spMk id="3" creationId="{B2CED4C9-07E6-99D6-3471-5DE56E756EB3}"/>
          </ac:spMkLst>
        </pc:spChg>
        <pc:spChg chg="add del mod">
          <ac:chgData name="Darius Thomson" userId="edb5088e3f7543b7" providerId="LiveId" clId="{11A793C9-0DCA-47B1-AD7F-566EA8734A3D}" dt="2026-10-03T16:33:17.221" v="2647" actId="1076"/>
          <ac:spMkLst>
            <pc:docMk/>
            <pc:sldMk cId="2609414842" sldId="327"/>
            <ac:spMk id="5" creationId="{5A45CB65-3958-C851-C083-EA7D1B5F0066}"/>
          </ac:spMkLst>
        </pc:spChg>
        <pc:spChg chg="add del mod">
          <ac:chgData name="Darius Thomson" userId="edb5088e3f7543b7" providerId="LiveId" clId="{11A793C9-0DCA-47B1-AD7F-566EA8734A3D}" dt="2026-10-03T16:32:29.381" v="2644" actId="478"/>
          <ac:spMkLst>
            <pc:docMk/>
            <pc:sldMk cId="2609414842" sldId="327"/>
            <ac:spMk id="6" creationId="{047E3860-0CAA-38E8-3C45-E697D0F663E2}"/>
          </ac:spMkLst>
        </pc:spChg>
        <pc:spChg chg="del">
          <ac:chgData name="Darius Thomson" userId="edb5088e3f7543b7" providerId="LiveId" clId="{11A793C9-0DCA-47B1-AD7F-566EA8734A3D}" dt="2026-10-03T16:32:12.151" v="2638" actId="478"/>
          <ac:spMkLst>
            <pc:docMk/>
            <pc:sldMk cId="2609414842" sldId="327"/>
            <ac:spMk id="8" creationId="{82D4DA51-6190-BF0C-93E7-8A2D46F03DCA}"/>
          </ac:spMkLst>
        </pc:spChg>
        <pc:spChg chg="del mod">
          <ac:chgData name="Darius Thomson" userId="edb5088e3f7543b7" providerId="LiveId" clId="{11A793C9-0DCA-47B1-AD7F-566EA8734A3D}" dt="2026-10-03T16:17:05.267" v="2501" actId="478"/>
          <ac:spMkLst>
            <pc:docMk/>
            <pc:sldMk cId="2609414842" sldId="327"/>
            <ac:spMk id="14" creationId="{3997D2CF-D589-6FD5-1162-5C7FEEDFD243}"/>
          </ac:spMkLst>
        </pc:spChg>
        <pc:picChg chg="mod modCrop">
          <ac:chgData name="Darius Thomson" userId="edb5088e3f7543b7" providerId="LiveId" clId="{11A793C9-0DCA-47B1-AD7F-566EA8734A3D}" dt="2026-10-03T16:32:24.379" v="2642" actId="1076"/>
          <ac:picMkLst>
            <pc:docMk/>
            <pc:sldMk cId="2609414842" sldId="327"/>
            <ac:picMk id="12" creationId="{9E89258E-1EFA-BEDB-66A8-DA2C866EA17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10/3/2026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10/3/2026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5</a:t>
            </a:fld>
            <a:endParaRPr lang="en-US"/>
          </a:p>
        </p:txBody>
      </p:sp>
    </p:spTree>
    <p:extLst>
      <p:ext uri="{BB962C8B-B14F-4D97-AF65-F5344CB8AC3E}">
        <p14:creationId xmlns:p14="http://schemas.microsoft.com/office/powerpoint/2010/main" val="492826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03CF1-74B6-F690-A7F2-7A93D3502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70ECA5-434C-D4AB-94E4-DB6E9FD88153}"/>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D3CE1FA4-1D59-AB0C-D683-1A5130FEC7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3E2D7E-8B57-6414-A618-0BA928ED638D}"/>
              </a:ext>
            </a:extLst>
          </p:cNvPr>
          <p:cNvSpPr>
            <a:spLocks noGrp="1"/>
          </p:cNvSpPr>
          <p:nvPr>
            <p:ph type="sldNum" sz="quarter" idx="5"/>
          </p:nvPr>
        </p:nvSpPr>
        <p:spPr/>
        <p:txBody>
          <a:bodyPr/>
          <a:lstStyle/>
          <a:p>
            <a:fld id="{38EFF46E-6B43-41F9-9272-B566D03A251C}" type="slidenum">
              <a:rPr lang="en-US" smtClean="0"/>
              <a:t>6</a:t>
            </a:fld>
            <a:endParaRPr lang="en-US"/>
          </a:p>
        </p:txBody>
      </p:sp>
    </p:spTree>
    <p:extLst>
      <p:ext uri="{BB962C8B-B14F-4D97-AF65-F5344CB8AC3E}">
        <p14:creationId xmlns:p14="http://schemas.microsoft.com/office/powerpoint/2010/main" val="38822767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686300" y="2819400"/>
            <a:ext cx="3771900" cy="1295400"/>
          </a:xfrm>
        </p:spPr>
        <p:txBody>
          <a:bodyPr vert="horz" lIns="91440" tIns="45720" rIns="91440" bIns="45720" rtlCol="0" anchor="b">
            <a:normAutofit/>
          </a:bodyPr>
          <a:lstStyle>
            <a:lvl1pPr>
              <a:lnSpc>
                <a:spcPct val="100000"/>
              </a:lnSpc>
              <a:defRPr lang="en-US" sz="2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686300" y="4270248"/>
            <a:ext cx="3771900" cy="685800"/>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endParaRPr lang="en-US" dirty="0"/>
          </a:p>
        </p:txBody>
      </p:sp>
    </p:spTree>
    <p:extLst>
      <p:ext uri="{BB962C8B-B14F-4D97-AF65-F5344CB8AC3E}">
        <p14:creationId xmlns:p14="http://schemas.microsoft.com/office/powerpoint/2010/main" val="938570335"/>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509154" y="694932"/>
            <a:ext cx="8120496"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09154" y="1830774"/>
            <a:ext cx="8120496"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37463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72000" y="3071529"/>
            <a:ext cx="3943350" cy="1981200"/>
          </a:xfrm>
        </p:spPr>
        <p:txBody>
          <a:bodyPr vert="horz" lIns="91440" tIns="45720" rIns="91440" bIns="45720" rtlCol="0" anchor="b">
            <a:normAutofit/>
          </a:bodyPr>
          <a:lstStyle>
            <a:lvl1pPr>
              <a:defRPr lang="en-US"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72000" y="5257800"/>
            <a:ext cx="3943350"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2758886361"/>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509154" y="1143002"/>
            <a:ext cx="3605647" cy="3188635"/>
          </a:xfrm>
        </p:spPr>
        <p:txBody>
          <a:bodyPr vert="horz" lIns="91440" tIns="45720" rIns="91440" bIns="45720" rtlCol="0" anchor="b">
            <a:normAutofit/>
          </a:bodyPr>
          <a:lstStyle>
            <a:lvl1pPr>
              <a:defRPr lang="en-US" sz="4000" dirty="0"/>
            </a:lvl1pPr>
          </a:lstStyle>
          <a:p>
            <a:pPr lvl="0"/>
            <a:r>
              <a:rPr lang="en-US"/>
              <a:t>Click to edit Master title style</a:t>
            </a:r>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509154" y="4560236"/>
            <a:ext cx="3605647" cy="785528"/>
          </a:xfrm>
        </p:spPr>
        <p:txBody>
          <a:bodyPr vert="horz" lIns="91440" tIns="45720" rIns="91440" bIns="45720" rtlCol="0" anchor="t">
            <a:normAutofit/>
          </a:bodyPr>
          <a:lstStyle>
            <a:lvl1pPr marL="0" indent="0">
              <a:buNone/>
              <a:defRPr lang="en-US" sz="1800" dirty="0"/>
            </a:lvl1pPr>
          </a:lstStyle>
          <a:p>
            <a:pPr lvl="0"/>
            <a:r>
              <a:rPr lang="en-US"/>
              <a:t>Click to edit Master subtitle style</a:t>
            </a:r>
          </a:p>
        </p:txBody>
      </p:sp>
    </p:spTree>
    <p:extLst>
      <p:ext uri="{BB962C8B-B14F-4D97-AF65-F5344CB8AC3E}">
        <p14:creationId xmlns:p14="http://schemas.microsoft.com/office/powerpoint/2010/main" val="1791098543"/>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543965" y="609601"/>
            <a:ext cx="4085686" cy="3768320"/>
          </a:xfrm>
        </p:spPr>
        <p:txBody>
          <a:bodyPr vert="horz" lIns="91440" tIns="45720" rIns="91440" bIns="45720" rtlCol="0" anchor="t">
            <a:norm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543964" y="4662329"/>
            <a:ext cx="4085687" cy="1586073"/>
          </a:xfrm>
        </p:spPr>
        <p:txBody>
          <a:bodyPr vert="horz" lIns="91440" tIns="45720" rIns="91440" bIns="45720" rtlCol="0" anchor="b">
            <a:normAutofit/>
          </a:bodyPr>
          <a:lstStyle>
            <a:lvl1pPr marL="0" indent="0">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09154" y="609600"/>
            <a:ext cx="3701519"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274772957"/>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09154" y="529496"/>
            <a:ext cx="8120498" cy="990600"/>
          </a:xfrm>
        </p:spPr>
        <p:txBody>
          <a:bodyPr vert="horz" lIns="91440" tIns="45720" rIns="91440" bIns="45720" rtlCol="0" anchor="ctr">
            <a:normAutofit/>
          </a:bodyPr>
          <a:lstStyle>
            <a:lvl1pPr algn="ct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09155" y="5337048"/>
            <a:ext cx="8120497" cy="987552"/>
          </a:xfrm>
        </p:spPr>
        <p:txBody>
          <a:bodyPr vert="horz" lIns="91440" tIns="45720" rIns="91440" bIns="45720" rtlCol="0" anchor="ctr">
            <a:normAutofit/>
          </a:bodyPr>
          <a:lstStyle>
            <a:lvl1pPr marL="0" indent="0" algn="ctr">
              <a:buNone/>
              <a:defRPr lang="en-US" sz="1600" dirty="0"/>
            </a:lvl1pPr>
          </a:lstStyle>
          <a:p>
            <a:pPr lvl="0"/>
            <a:r>
              <a:rPr lang="en-US"/>
              <a:t>Click to edit Master subtitle style</a:t>
            </a:r>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509154" y="2019299"/>
            <a:ext cx="8120498"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59772575"/>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743451" y="609600"/>
            <a:ext cx="3891397" cy="4953000"/>
          </a:xfrm>
        </p:spPr>
        <p:txBody>
          <a:bodyPr vert="horz" lIns="91440" tIns="45720" rIns="91440" bIns="45720" rtlCol="0" anchor="b">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738879" y="5867403"/>
            <a:ext cx="3891397" cy="377573"/>
          </a:xfrm>
        </p:spPr>
        <p:txBody>
          <a:bodyPr vert="horz" lIns="91440" tIns="45720" rIns="91440" bIns="45720" rtlCol="0">
            <a:normAutofit/>
          </a:bodyPr>
          <a:lstStyle>
            <a:lvl1pPr marL="0" indent="0">
              <a:buNone/>
              <a:defRPr lang="en-US" sz="1600" dirty="0"/>
            </a:lvl1pPr>
          </a:lstStyle>
          <a:p>
            <a:pPr lvl="0"/>
            <a:r>
              <a:rPr lang="en-US"/>
              <a:t>Click to edit Master subtitle style</a:t>
            </a:r>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509154" y="609600"/>
            <a:ext cx="3701519"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05500418"/>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88588" y="4038601"/>
            <a:ext cx="4940663" cy="2209800"/>
          </a:xfrm>
        </p:spPr>
        <p:txBody>
          <a:bodyPr vert="horz" lIns="91440" tIns="45720" rIns="91440" bIns="45720" rtlCol="0" anchor="t">
            <a:noAutofit/>
          </a:bodyPr>
          <a:lstStyle>
            <a:lvl1pPr>
              <a:defRPr lang="en-US" sz="4000" dirty="0"/>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886450" y="4038604"/>
            <a:ext cx="2743200" cy="2209799"/>
          </a:xfrm>
        </p:spPr>
        <p:txBody>
          <a:bodyPr vert="horz" lIns="91440" tIns="45720" rIns="91440" bIns="45720" rtlCol="0" anchor="b">
            <a:normAutofit/>
          </a:bodyPr>
          <a:lstStyle>
            <a:lvl1pPr marL="0" indent="0" algn="r">
              <a:buNone/>
              <a:defRPr lang="en-US" sz="1600" dirty="0"/>
            </a:lvl1pPr>
          </a:lstStyle>
          <a:p>
            <a:pPr lvl="0"/>
            <a:r>
              <a:rPr lang="en-US"/>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09152" y="609598"/>
            <a:ext cx="8120498"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45483435"/>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621136" y="2476500"/>
            <a:ext cx="5901729"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621136" y="2476500"/>
            <a:ext cx="5901729"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3429001" y="1340668"/>
            <a:ext cx="5199380" cy="1135838"/>
          </a:xfrm>
        </p:spPr>
        <p:txBody>
          <a:bodyPr anchor="b">
            <a:normAutofit/>
          </a:bodyPr>
          <a:lstStyle>
            <a:lvl1pPr>
              <a:defRPr sz="2800"/>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3428999" y="2743200"/>
            <a:ext cx="5199381" cy="3419856"/>
          </a:xfrm>
          <a:noFill/>
        </p:spPr>
        <p:txBody>
          <a:bodyPr>
            <a:normAutofit/>
          </a:bodyPr>
          <a:lstStyle>
            <a:lvl1pPr marL="457189" indent="-457189">
              <a:buFont typeface="+mj-lt"/>
              <a:buAutoNum type="arabicPeriod"/>
              <a:defRPr sz="1800">
                <a:solidFill>
                  <a:schemeClr val="tx1"/>
                </a:solidFill>
              </a:defRPr>
            </a:lvl1pPr>
            <a:lvl2pPr marL="571486" indent="-342891">
              <a:buFont typeface="+mj-lt"/>
              <a:buAutoNum type="arabicPeriod"/>
              <a:defRPr sz="1600">
                <a:solidFill>
                  <a:schemeClr val="tx1"/>
                </a:solidFill>
              </a:defRPr>
            </a:lvl2pPr>
            <a:lvl3pPr marL="800080" indent="-342891">
              <a:buFont typeface="+mj-lt"/>
              <a:buAutoNum type="arabicPeriod"/>
              <a:defRPr sz="1400">
                <a:solidFill>
                  <a:schemeClr val="tx1"/>
                </a:solidFill>
              </a:defRPr>
            </a:lvl3pPr>
            <a:lvl4pPr marL="1028674" indent="-342891">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968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381499" y="687492"/>
            <a:ext cx="4246881" cy="2017614"/>
          </a:xfrm>
        </p:spPr>
        <p:txBody>
          <a:bodyPr anchor="b">
            <a:normAutofit/>
          </a:bodyPr>
          <a:lstStyle>
            <a:lvl1pPr>
              <a:defRPr sz="2800"/>
            </a:lvl1pPr>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515620" y="687492"/>
            <a:ext cx="3387224"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381499" y="2997200"/>
            <a:ext cx="4246881" cy="3165856"/>
          </a:xfrm>
        </p:spPr>
        <p:txBody>
          <a:bodyPr>
            <a:normAutofit/>
          </a:bodyPr>
          <a:lstStyle>
            <a:lvl1pPr marL="457189" indent="-457189">
              <a:buFont typeface="+mj-lt"/>
              <a:buAutoNum type="arabicPeriod"/>
              <a:defRPr sz="1800"/>
            </a:lvl1pPr>
            <a:lvl2pPr marL="571486" indent="-342891">
              <a:buFont typeface="+mj-lt"/>
              <a:buAutoNum type="arabicPeriod"/>
              <a:defRPr sz="1600"/>
            </a:lvl2pPr>
            <a:lvl3pPr marL="800080" indent="-342891">
              <a:buFont typeface="+mj-lt"/>
              <a:buAutoNum type="arabicPeriod"/>
              <a:defRPr sz="1400"/>
            </a:lvl3pPr>
            <a:lvl4pPr marL="1028674" indent="-342891">
              <a:buFont typeface="+mj-lt"/>
              <a:buAutoNum type="arabicPeriod"/>
              <a:defRPr sz="12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24535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4281019" y="855636"/>
            <a:ext cx="4347363" cy="1070776"/>
          </a:xfrm>
        </p:spPr>
        <p:txBody>
          <a:bodyPr/>
          <a:lstStyle/>
          <a:p>
            <a:r>
              <a:rPr lang="en-US"/>
              <a:t>Click to edit Master title style</a:t>
            </a:r>
            <a:endParaRPr lang="en-US" dirty="0"/>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4281018" y="2057400"/>
            <a:ext cx="4348632" cy="1828800"/>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509154" y="6343958"/>
            <a:ext cx="2054386"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2629037" y="6346748"/>
            <a:ext cx="1321769" cy="365125"/>
          </a:xfrm>
        </p:spPr>
        <p:txBody>
          <a:bodyPr/>
          <a:lstStyle/>
          <a:p>
            <a:endParaRPr lang="en-US" dirty="0"/>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4012960" y="6343958"/>
            <a:ext cx="268059"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550141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4351" y="1385287"/>
            <a:ext cx="3730399" cy="147022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4743450" y="1385290"/>
            <a:ext cx="38862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40771218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09153" y="720333"/>
            <a:ext cx="5406390" cy="575068"/>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28064" y="1600200"/>
            <a:ext cx="4301630"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509154" y="6343958"/>
            <a:ext cx="2054386" cy="365125"/>
          </a:xfrm>
        </p:spPr>
        <p:txBody>
          <a:bodyPr/>
          <a:lstStyle/>
          <a:p>
            <a:endParaRPr lang="en-US" dirty="0"/>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2838913" y="6343957"/>
            <a:ext cx="1651983" cy="365125"/>
          </a:xfrm>
        </p:spPr>
        <p:txBody>
          <a:bodyPr/>
          <a:lstStyle/>
          <a:p>
            <a:endParaRPr lang="en-US" dirty="0"/>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4561634" y="6343958"/>
            <a:ext cx="268059"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714393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09155" y="1388700"/>
            <a:ext cx="2894447" cy="4083580"/>
          </a:xfrm>
        </p:spPr>
        <p:txBody>
          <a:bodyPr anchor="t">
            <a:norm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867009" y="1389137"/>
            <a:ext cx="4767838"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6675319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4350" y="1050114"/>
            <a:ext cx="2568770" cy="3977107"/>
          </a:xfrm>
        </p:spPr>
        <p:txBody>
          <a:bodyPr anchor="t">
            <a:normAutofit/>
          </a:bodyPr>
          <a:lstStyle>
            <a:lvl1pPr>
              <a:defRPr sz="28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600451" y="1050111"/>
            <a:ext cx="5029201" cy="49406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4635940" y="6343958"/>
            <a:ext cx="1651983"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8360324" y="6343958"/>
            <a:ext cx="268059"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15146772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4350" y="685802"/>
            <a:ext cx="2457451" cy="5477257"/>
          </a:xfrm>
        </p:spPr>
        <p:txBody>
          <a:bodyPr anchor="t">
            <a:norm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3486151" y="685800"/>
            <a:ext cx="5143500" cy="5477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076977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666046" y="687494"/>
            <a:ext cx="1963604" cy="2017614"/>
          </a:xfrm>
        </p:spPr>
        <p:txBody>
          <a:bodyPr anchor="b"/>
          <a:lstStyle>
            <a:lvl1pPr>
              <a:defRPr sz="2400"/>
            </a:lvl1pPr>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507878" y="687495"/>
            <a:ext cx="5625486"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666792" y="2983067"/>
            <a:ext cx="1969331" cy="3187441"/>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249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9154" y="5012271"/>
            <a:ext cx="2964972" cy="1127275"/>
          </a:xfrm>
        </p:spPr>
        <p:txBody>
          <a:bodyPr anchor="t">
            <a:no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09154" y="685800"/>
            <a:ext cx="8120498"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867008" y="5012267"/>
            <a:ext cx="4762643" cy="1150790"/>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436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9154" y="685803"/>
            <a:ext cx="2964972" cy="1127275"/>
          </a:xfrm>
        </p:spPr>
        <p:txBody>
          <a:bodyPr anchor="t">
            <a:noAutofit/>
          </a:bodyPr>
          <a:lstStyle>
            <a:lvl1pPr>
              <a:defRPr sz="24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867008" y="685800"/>
            <a:ext cx="4762643" cy="1150790"/>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09154" y="2212152"/>
            <a:ext cx="8120498"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578864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381499" y="687492"/>
            <a:ext cx="4246881" cy="2017614"/>
          </a:xfrm>
        </p:spPr>
        <p:txBody>
          <a:bodyPr anchor="b">
            <a:normAutofit/>
          </a:bodyPr>
          <a:lstStyle>
            <a:lvl1pPr>
              <a:defRPr sz="2800"/>
            </a:lvl1pPr>
          </a:lstStyle>
          <a:p>
            <a:r>
              <a:rPr lang="en-US"/>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515620" y="687492"/>
            <a:ext cx="3387224"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4381499" y="2997200"/>
            <a:ext cx="4246881" cy="3165856"/>
          </a:xfrm>
        </p:spPr>
        <p:txBody>
          <a:bodyPr>
            <a:normAutofit/>
          </a:bodyPr>
          <a:lstStyle>
            <a:lvl1pPr marL="457189" indent="-457189">
              <a:buFont typeface="+mj-lt"/>
              <a:buNone/>
              <a:defRPr sz="1400"/>
            </a:lvl1pPr>
            <a:lvl2pPr marL="571486" indent="-342891">
              <a:buFont typeface="+mj-lt"/>
              <a:buNone/>
              <a:defRPr sz="1200"/>
            </a:lvl2pPr>
            <a:lvl3pPr marL="800080" indent="-342891">
              <a:buFont typeface="+mj-lt"/>
              <a:buNone/>
              <a:defRPr sz="1100"/>
            </a:lvl3pPr>
            <a:lvl4pPr marL="1028674" indent="-342891">
              <a:buFont typeface="+mj-lt"/>
              <a:buNone/>
              <a:defRPr sz="1051"/>
            </a:lvl4pPr>
            <a:lvl5pPr>
              <a:buFont typeface="+mj-lt"/>
              <a:buNone/>
              <a:defRPr sz="105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42363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15621" y="687492"/>
            <a:ext cx="4731311" cy="2017614"/>
          </a:xfrm>
        </p:spPr>
        <p:txBody>
          <a:bodyPr anchor="b">
            <a:norm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15621" y="2997200"/>
            <a:ext cx="4731311" cy="3165856"/>
          </a:xfrm>
        </p:spPr>
        <p:txBody>
          <a:bodyPr>
            <a:normAutofit/>
          </a:bodyPr>
          <a:lstStyle>
            <a:lvl1pPr marL="457189" indent="-457189">
              <a:buFont typeface="+mj-lt"/>
              <a:buNone/>
              <a:defRPr sz="1400"/>
            </a:lvl1pPr>
            <a:lvl2pPr marL="571486" indent="-342891">
              <a:buFont typeface="+mj-lt"/>
              <a:buNone/>
              <a:defRPr sz="1200"/>
            </a:lvl2pPr>
            <a:lvl3pPr marL="800080" indent="-342891">
              <a:buFont typeface="+mj-lt"/>
              <a:buNone/>
              <a:defRPr sz="1100"/>
            </a:lvl3pPr>
            <a:lvl4pPr marL="1028674" indent="-342891">
              <a:buFont typeface="+mj-lt"/>
              <a:buNone/>
              <a:defRPr sz="1051"/>
            </a:lvl4pPr>
            <a:lvl5pPr>
              <a:buFont typeface="+mj-lt"/>
              <a:buNone/>
              <a:defRPr sz="105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5719805" y="687492"/>
            <a:ext cx="2908575"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123286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4381143" y="687497"/>
            <a:ext cx="4247237" cy="1049291"/>
          </a:xfrm>
        </p:spPr>
        <p:txBody>
          <a:bodyPr anchor="t"/>
          <a:lstStyle/>
          <a:p>
            <a:r>
              <a:rPr lang="en-US"/>
              <a:t>Click to edit Master title style</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509154" y="687495"/>
            <a:ext cx="333930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dirty="0"/>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4381143" y="2053563"/>
            <a:ext cx="4253705" cy="4116945"/>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dirty="0"/>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7393162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09903" y="687497"/>
            <a:ext cx="4738669" cy="1049291"/>
          </a:xfrm>
        </p:spPr>
        <p:txBody>
          <a:bodyPr anchor="t"/>
          <a:lstStyle/>
          <a:p>
            <a:r>
              <a:rPr lang="en-US"/>
              <a:t>Click to edit Master title style</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09155" y="2053563"/>
            <a:ext cx="4745885" cy="4116945"/>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5780658" y="687495"/>
            <a:ext cx="285419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dirty="0"/>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5699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9155" y="3880757"/>
            <a:ext cx="2234047" cy="2282300"/>
          </a:xfrm>
        </p:spPr>
        <p:txBody>
          <a:bodyPr anchor="t">
            <a:normAutofit/>
          </a:bodyPr>
          <a:lstStyle>
            <a:lvl1pPr>
              <a:defRPr sz="24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09155" y="732115"/>
            <a:ext cx="8120497"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091779" y="3880758"/>
            <a:ext cx="5553455" cy="2282300"/>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2962720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9155" y="685800"/>
            <a:ext cx="2582624" cy="2330454"/>
          </a:xfrm>
        </p:spPr>
        <p:txBody>
          <a:bodyPr anchor="t">
            <a:normAutofit/>
          </a:bodyPr>
          <a:lstStyle>
            <a:lvl1pPr>
              <a:defRPr sz="24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459951" y="685801"/>
            <a:ext cx="5169700" cy="2330455"/>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509155" y="3636527"/>
            <a:ext cx="8120497"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647773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509154" y="685800"/>
            <a:ext cx="8120498"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09155" y="1830774"/>
            <a:ext cx="4920097"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886451" y="1830773"/>
            <a:ext cx="2743201"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204788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509154" y="685800"/>
            <a:ext cx="8120498" cy="985966"/>
          </a:xfrm>
        </p:spPr>
        <p:txBody>
          <a:bodyPr anchor="t"/>
          <a:lstStyle/>
          <a:p>
            <a:r>
              <a:rPr lang="en-US"/>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09155" y="1830774"/>
            <a:ext cx="3834247"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772116" y="1830773"/>
            <a:ext cx="3857534" cy="43322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696276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9154" y="685800"/>
            <a:ext cx="3205598" cy="1269482"/>
          </a:xfrm>
        </p:spPr>
        <p:txBody>
          <a:bodyPr anchor="t">
            <a:normAutofit/>
          </a:bodyPr>
          <a:lstStyle>
            <a:lvl1pPr>
              <a:defRPr sz="28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09154" y="2173850"/>
            <a:ext cx="3205598"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180000" y="685803"/>
            <a:ext cx="4449650" cy="54772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5013981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586323" y="687493"/>
            <a:ext cx="5043329" cy="1446108"/>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509155" y="687492"/>
            <a:ext cx="257694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587532" y="2419354"/>
            <a:ext cx="5035660" cy="3743702"/>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650043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7207" y="687493"/>
            <a:ext cx="5534381" cy="1446108"/>
          </a:xfrm>
        </p:spPr>
        <p:txBody>
          <a:bodyPr anchor="t"/>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509155" y="2419354"/>
            <a:ext cx="5525965" cy="3743702"/>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543018" y="687492"/>
            <a:ext cx="2091830"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601890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2815665" y="687493"/>
            <a:ext cx="5819183" cy="988908"/>
          </a:xfrm>
        </p:spPr>
        <p:txBody>
          <a:bodyPr anchor="t"/>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15622" y="687492"/>
            <a:ext cx="1770380"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dirty="0"/>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2815664" y="1953530"/>
            <a:ext cx="5812716" cy="4209527"/>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4205788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508599" y="687493"/>
            <a:ext cx="6318340" cy="988908"/>
          </a:xfrm>
        </p:spPr>
        <p:txBody>
          <a:bodyPr anchor="t"/>
          <a:lstStyle/>
          <a:p>
            <a:r>
              <a:rPr lang="en-US"/>
              <a:t>Click to edit Master title style</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509154" y="1953530"/>
            <a:ext cx="6311318" cy="4209527"/>
          </a:xfrm>
        </p:spPr>
        <p:txBody>
          <a:bodyPr vert="horz" lIns="91440" tIns="45720" rIns="91440" bIns="45720" rtlCol="0">
            <a:normAutofit/>
          </a:bodyPr>
          <a:lstStyle>
            <a:lvl1pPr marL="0" indent="0">
              <a:buNone/>
              <a:defRPr lang="en-US" dirty="0"/>
            </a:lvl1pPr>
            <a:lvl2pPr marL="228594" indent="0">
              <a:buNone/>
              <a:defRPr lang="en-US" dirty="0"/>
            </a:lvl2pPr>
            <a:lvl3pPr marL="457189" indent="0">
              <a:buNone/>
              <a:defRPr lang="en-US" dirty="0"/>
            </a:lvl3pPr>
            <a:lvl4pPr marL="685783" indent="0">
              <a:buNone/>
              <a:defRPr lang="en-US" dirty="0"/>
            </a:lvl4pPr>
            <a:lvl5pPr marL="914377"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7327016" y="687492"/>
            <a:ext cx="1291731"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383207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9154" y="685800"/>
            <a:ext cx="2141298" cy="2972670"/>
          </a:xfrm>
        </p:spPr>
        <p:txBody>
          <a:bodyPr anchor="t">
            <a:normAutofit/>
          </a:bodyPr>
          <a:lstStyle>
            <a:lvl1pPr>
              <a:defRPr sz="24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509154" y="3942324"/>
            <a:ext cx="2141299"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3115701" y="687492"/>
            <a:ext cx="5511470" cy="5483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21456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509154" y="5027214"/>
            <a:ext cx="5715000" cy="1135842"/>
          </a:xfrm>
        </p:spPr>
        <p:txBody>
          <a:bodyPr anchor="t">
            <a:normAutofit/>
          </a:bodyPr>
          <a:lstStyle>
            <a:lvl1pPr>
              <a:defRPr sz="20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509154" y="2743201"/>
            <a:ext cx="4229100" cy="2284013"/>
          </a:xfrm>
        </p:spPr>
        <p:txBody>
          <a:bodyPr anchor="b"/>
          <a:lstStyle>
            <a:lvl1pPr marL="0" indent="0">
              <a:buNone/>
              <a:defRPr sz="13800"/>
            </a:lvl1pPr>
          </a:lstStyle>
          <a:p>
            <a:pPr lvl="0"/>
            <a:r>
              <a:rPr lang="en-US" dirty="0"/>
              <a:t>##%</a:t>
            </a:r>
          </a:p>
        </p:txBody>
      </p:sp>
    </p:spTree>
    <p:extLst>
      <p:ext uri="{BB962C8B-B14F-4D97-AF65-F5344CB8AC3E}">
        <p14:creationId xmlns:p14="http://schemas.microsoft.com/office/powerpoint/2010/main" val="16267011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4171950" y="4800600"/>
            <a:ext cx="44577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4171951" y="1676400"/>
            <a:ext cx="44577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dirty="0"/>
              <a:t>##%</a:t>
            </a:r>
          </a:p>
        </p:txBody>
      </p:sp>
    </p:spTree>
    <p:extLst>
      <p:ext uri="{BB962C8B-B14F-4D97-AF65-F5344CB8AC3E}">
        <p14:creationId xmlns:p14="http://schemas.microsoft.com/office/powerpoint/2010/main" val="31429174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395603" y="4191004"/>
            <a:ext cx="6352794"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395603" y="694938"/>
            <a:ext cx="6352794"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3300386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1133856"/>
            <a:ext cx="7989570" cy="914400"/>
          </a:xfrm>
        </p:spPr>
        <p:txBody>
          <a:bodyPr/>
          <a:lstStyle>
            <a:lvl1pPr>
              <a:defRPr>
                <a:latin typeface="+mn-lt"/>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54362" y="1830777"/>
            <a:ext cx="6835280"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594" indent="0" algn="ctr">
              <a:lnSpc>
                <a:spcPct val="90000"/>
              </a:lnSpc>
              <a:buNone/>
              <a:defRPr lang="en-US" sz="2000" dirty="0"/>
            </a:lvl2pPr>
            <a:lvl3pPr marL="457189" indent="0" algn="ctr">
              <a:lnSpc>
                <a:spcPct val="90000"/>
              </a:lnSpc>
              <a:buNone/>
              <a:defRPr lang="en-US" sz="2000" dirty="0"/>
            </a:lvl3pPr>
            <a:lvl4pPr marL="685783" indent="0" algn="ctr">
              <a:lnSpc>
                <a:spcPct val="90000"/>
              </a:lnSpc>
              <a:buNone/>
              <a:defRPr lang="en-US" sz="2000" dirty="0"/>
            </a:lvl4pPr>
            <a:lvl5pPr marL="914377" indent="0" algn="ctr">
              <a:lnSpc>
                <a:spcPct val="90000"/>
              </a:lnSpc>
              <a:buNone/>
              <a:defRPr lang="en-US" sz="2000" dirty="0"/>
            </a:lvl5pPr>
          </a:lstStyle>
          <a:p>
            <a:pPr lvl="0">
              <a:spcBef>
                <a:spcPct val="0"/>
              </a:spcBef>
              <a:buNone/>
            </a:pPr>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68736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1133856"/>
            <a:ext cx="7989570" cy="914400"/>
          </a:xfrm>
        </p:spPr>
        <p:txBody>
          <a:body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09153" y="1325691"/>
            <a:ext cx="5377296"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594" indent="0">
              <a:lnSpc>
                <a:spcPct val="90000"/>
              </a:lnSpc>
              <a:buNone/>
              <a:defRPr lang="en-US" sz="4000" b="0" kern="1200" cap="all" spc="600" baseline="0" dirty="0">
                <a:solidFill>
                  <a:schemeClr val="tx1"/>
                </a:solidFill>
                <a:latin typeface="+mj-lt"/>
                <a:ea typeface="+mj-ea"/>
                <a:cs typeface="+mj-cs"/>
              </a:defRPr>
            </a:lvl2pPr>
            <a:lvl3pPr marL="457189" indent="0">
              <a:lnSpc>
                <a:spcPct val="90000"/>
              </a:lnSpc>
              <a:buNone/>
              <a:defRPr lang="en-US" sz="4000" b="0" kern="1200" cap="all" spc="600" baseline="0" dirty="0">
                <a:solidFill>
                  <a:schemeClr val="tx1"/>
                </a:solidFill>
                <a:latin typeface="+mj-lt"/>
                <a:ea typeface="+mj-ea"/>
                <a:cs typeface="+mj-cs"/>
              </a:defRPr>
            </a:lvl3pPr>
            <a:lvl4pPr marL="685783" indent="0">
              <a:lnSpc>
                <a:spcPct val="90000"/>
              </a:lnSpc>
              <a:buNone/>
              <a:defRPr lang="en-US" sz="4000" b="0" kern="1200" cap="all" spc="600" baseline="0" dirty="0">
                <a:solidFill>
                  <a:schemeClr val="tx1"/>
                </a:solidFill>
                <a:latin typeface="+mj-lt"/>
                <a:ea typeface="+mj-ea"/>
                <a:cs typeface="+mj-cs"/>
              </a:defRPr>
            </a:lvl4pPr>
            <a:lvl5pPr marL="914377"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9013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1133856"/>
            <a:ext cx="7989570" cy="914400"/>
          </a:xfrm>
        </p:spPr>
        <p:txBody>
          <a:bodyPr/>
          <a:lstStyle/>
          <a:p>
            <a:r>
              <a:rPr lang="en-US"/>
              <a:t>Click to edit Master title style</a:t>
            </a:r>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509153" y="720332"/>
            <a:ext cx="5026914"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594" indent="0">
              <a:lnSpc>
                <a:spcPct val="90000"/>
              </a:lnSpc>
              <a:buNone/>
              <a:defRPr lang="en-US" sz="4000" b="0" kern="1200" cap="all" spc="600" baseline="0" dirty="0">
                <a:solidFill>
                  <a:schemeClr val="tx1"/>
                </a:solidFill>
                <a:latin typeface="+mj-lt"/>
                <a:ea typeface="+mj-ea"/>
                <a:cs typeface="+mj-cs"/>
              </a:defRPr>
            </a:lvl2pPr>
            <a:lvl3pPr marL="457189" indent="0">
              <a:lnSpc>
                <a:spcPct val="90000"/>
              </a:lnSpc>
              <a:buNone/>
              <a:defRPr lang="en-US" sz="4000" b="0" kern="1200" cap="all" spc="600" baseline="0" dirty="0">
                <a:solidFill>
                  <a:schemeClr val="tx1"/>
                </a:solidFill>
                <a:latin typeface="+mj-lt"/>
                <a:ea typeface="+mj-ea"/>
                <a:cs typeface="+mj-cs"/>
              </a:defRPr>
            </a:lvl3pPr>
            <a:lvl4pPr marL="685783" indent="0">
              <a:lnSpc>
                <a:spcPct val="90000"/>
              </a:lnSpc>
              <a:buNone/>
              <a:defRPr lang="en-US" sz="4000" b="0" kern="1200" cap="all" spc="600" baseline="0" dirty="0">
                <a:solidFill>
                  <a:schemeClr val="tx1"/>
                </a:solidFill>
                <a:latin typeface="+mj-lt"/>
                <a:ea typeface="+mj-ea"/>
                <a:cs typeface="+mj-cs"/>
              </a:defRPr>
            </a:lvl4pPr>
            <a:lvl5pPr marL="914377"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41688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3829050" y="5440680"/>
            <a:ext cx="4800600" cy="640080"/>
          </a:xfrm>
        </p:spPr>
        <p:txBody>
          <a:bodyPr anchor="ctr">
            <a:normAutofit/>
          </a:bodyPr>
          <a:lstStyle>
            <a:lvl1pPr algn="r">
              <a:lnSpc>
                <a:spcPct val="120000"/>
              </a:lnSpc>
              <a:defRPr sz="16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3829050" y="1600200"/>
            <a:ext cx="4800600" cy="3332480"/>
          </a:xfrm>
        </p:spPr>
        <p:txBody>
          <a:bodyPr anchor="b">
            <a:normAutofit/>
          </a:bodyPr>
          <a:lstStyle>
            <a:lvl1pPr marL="164588" indent="-164588" algn="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9104863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509154" y="5440354"/>
            <a:ext cx="3826764" cy="669472"/>
          </a:xfrm>
        </p:spPr>
        <p:txBody>
          <a:bodyPr anchor="ctr"/>
          <a:lstStyle>
            <a:lvl1pPr>
              <a:lnSpc>
                <a:spcPct val="120000"/>
              </a:lnSpc>
              <a:defRPr sz="1600" spc="0" baseline="0"/>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09154" y="914400"/>
            <a:ext cx="3826764" cy="4206240"/>
          </a:xfrm>
        </p:spPr>
        <p:txBody>
          <a:bodyPr anchor="b">
            <a:normAutofit/>
          </a:bodyPr>
          <a:lstStyle>
            <a:lvl1pPr marL="0" indent="0">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548248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171700" y="4602480"/>
            <a:ext cx="4800600" cy="640080"/>
          </a:xfrm>
        </p:spPr>
        <p:txBody>
          <a:bodyPr anchor="ctr">
            <a:normAutofit/>
          </a:bodyPr>
          <a:lstStyle>
            <a:lvl1pPr algn="ctr">
              <a:lnSpc>
                <a:spcPct val="120000"/>
              </a:lnSpc>
              <a:defRPr sz="1600" spc="0">
                <a:solidFill>
                  <a:schemeClr val="tx1"/>
                </a:solidFill>
                <a:latin typeface="+mn-lt"/>
              </a:defRPr>
            </a:lvl1pPr>
          </a:lstStyle>
          <a:p>
            <a:r>
              <a:rPr lang="en-US" dirty="0"/>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100138" y="1143000"/>
            <a:ext cx="6943725" cy="2951480"/>
          </a:xfrm>
        </p:spPr>
        <p:txBody>
          <a:bodyPr anchor="b">
            <a:normAutofit/>
          </a:bodyPr>
          <a:lstStyle>
            <a:lvl1pPr marL="164588" indent="-164588" algn="ct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9709600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509154" y="694932"/>
            <a:ext cx="8120498" cy="985966"/>
          </a:xfrm>
        </p:spPr>
        <p:txBody>
          <a:bodyPr anchor="t"/>
          <a:lstStyle/>
          <a:p>
            <a:r>
              <a:rPr lang="en-US"/>
              <a:t>Click to edit Master title style</a:t>
            </a:r>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514593" y="2057401"/>
            <a:ext cx="3855005"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4774404" y="2057401"/>
            <a:ext cx="3855246"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3881241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509154" y="694932"/>
            <a:ext cx="8120497" cy="985966"/>
          </a:xfrm>
        </p:spPr>
        <p:txBody>
          <a:bodyPr anchor="t"/>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09152" y="1954766"/>
            <a:ext cx="3860558" cy="559834"/>
          </a:xfrm>
        </p:spPr>
        <p:txBody>
          <a:bodyPr anchor="b">
            <a:normAutofit/>
          </a:bodyPr>
          <a:lstStyle>
            <a:lvl1pPr marL="0" indent="0">
              <a:lnSpc>
                <a:spcPct val="90000"/>
              </a:lnSpc>
              <a:buNone/>
              <a:defRPr sz="1600" b="1" cap="all"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4774330" y="1954766"/>
            <a:ext cx="3856436" cy="559834"/>
          </a:xfrm>
        </p:spPr>
        <p:txBody>
          <a:bodyPr anchor="b">
            <a:normAutofit/>
          </a:bodyPr>
          <a:lstStyle>
            <a:lvl1pPr marL="0" indent="0">
              <a:lnSpc>
                <a:spcPct val="90000"/>
              </a:lnSpc>
              <a:buNone/>
              <a:defRPr sz="1600" b="1" cap="all"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510345" y="2788468"/>
            <a:ext cx="3859253"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4774405" y="2788468"/>
            <a:ext cx="3855133" cy="33884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20982965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509154" y="694932"/>
            <a:ext cx="8120496" cy="985966"/>
          </a:xfrm>
        </p:spPr>
        <p:txBody>
          <a:bodyPr anchor="t"/>
          <a:lstStyle/>
          <a:p>
            <a:r>
              <a:rPr lang="en-US"/>
              <a:t>Click to edit Master title style</a:t>
            </a:r>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7538392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7097886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14352" y="685803"/>
            <a:ext cx="2971799" cy="1616185"/>
          </a:xfrm>
        </p:spPr>
        <p:txBody>
          <a:bodyPr anchor="t">
            <a:normAutofit/>
          </a:bodyPr>
          <a:lstStyle>
            <a:lvl1pPr>
              <a:defRPr sz="2400"/>
            </a:lvl1pPr>
          </a:lstStyle>
          <a:p>
            <a:r>
              <a:rPr lang="en-US"/>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14352" y="2590803"/>
            <a:ext cx="2971799" cy="3572257"/>
          </a:xfrm>
        </p:spPr>
        <p:txBody>
          <a:bodyPr anchor="t">
            <a:normAutofit/>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3851032" y="685803"/>
            <a:ext cx="4778618"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62065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09155" y="685803"/>
            <a:ext cx="3181982" cy="1624931"/>
          </a:xfrm>
        </p:spPr>
        <p:txBody>
          <a:bodyPr anchor="t">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510511" y="2826137"/>
            <a:ext cx="3173090" cy="3336920"/>
          </a:xfrm>
        </p:spPr>
        <p:txBody>
          <a:bodyPr anchor="b"/>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005363" y="698759"/>
            <a:ext cx="4624288"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dirty="0"/>
              <a:t>   </a:t>
            </a:r>
          </a:p>
        </p:txBody>
      </p:sp>
    </p:spTree>
    <p:extLst>
      <p:ext uri="{BB962C8B-B14F-4D97-AF65-F5344CB8AC3E}">
        <p14:creationId xmlns:p14="http://schemas.microsoft.com/office/powerpoint/2010/main" val="1327748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09155" y="685800"/>
            <a:ext cx="4062847" cy="1819664"/>
          </a:xfrm>
        </p:spPr>
        <p:txBody>
          <a:bodyPr anchor="t">
            <a:noAutofit/>
          </a:bodyPr>
          <a:lstStyle>
            <a:lvl1pPr>
              <a:defRPr sz="28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9155" y="3276602"/>
            <a:ext cx="8120497" cy="2886457"/>
          </a:xfrm>
        </p:spPr>
        <p:txBody>
          <a:bodyPr/>
          <a:lstStyle>
            <a:lvl1pPr marL="0" indent="0">
              <a:buNone/>
              <a:defRPr/>
            </a:lvl1pPr>
            <a:lvl2pPr marL="228594" indent="0">
              <a:buNone/>
              <a:defRPr/>
            </a:lvl2pPr>
            <a:lvl3pPr marL="457189" indent="0">
              <a:buNone/>
              <a:defRPr/>
            </a:lvl3pPr>
            <a:lvl4pPr marL="685783" indent="0">
              <a:buNone/>
              <a:defRPr/>
            </a:lvl4pPr>
            <a:lvl5pPr marL="914377"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9859345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09155" y="706305"/>
            <a:ext cx="4777880" cy="1842020"/>
          </a:xfrm>
        </p:spPr>
        <p:txBody>
          <a:bodyPr anchor="b">
            <a:noAutofit/>
          </a:bodyPr>
          <a:lstStyle>
            <a:lvl1pPr>
              <a:defRPr sz="28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09155" y="2701663"/>
            <a:ext cx="4777880" cy="2325557"/>
          </a:xfrm>
        </p:spPr>
        <p:txBody>
          <a:bodyPr>
            <a:normAutofit/>
          </a:bodyPr>
          <a:lstStyle>
            <a:lvl1pPr marL="0" indent="0">
              <a:buNone/>
              <a:defRPr sz="1800"/>
            </a:lvl1pPr>
            <a:lvl2pPr marL="228594" indent="0">
              <a:buNone/>
              <a:defRPr sz="1600"/>
            </a:lvl2pPr>
            <a:lvl3pPr marL="457189" indent="0">
              <a:buNone/>
              <a:defRPr sz="1400"/>
            </a:lvl3pPr>
            <a:lvl4pPr marL="685783" indent="0">
              <a:buNone/>
              <a:defRPr sz="1400"/>
            </a:lvl4pPr>
            <a:lvl5pPr marL="914377"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4635940" y="6343958"/>
            <a:ext cx="1651983"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8360324" y="6343958"/>
            <a:ext cx="268059"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a:t>
            </a:fld>
            <a:endParaRPr lang="en-US" sz="900"/>
          </a:p>
        </p:txBody>
      </p:sp>
    </p:spTree>
    <p:extLst>
      <p:ext uri="{BB962C8B-B14F-4D97-AF65-F5344CB8AC3E}">
        <p14:creationId xmlns:p14="http://schemas.microsoft.com/office/powerpoint/2010/main" val="2959206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509154" y="694938"/>
            <a:ext cx="8119228" cy="79208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509155" y="1676403"/>
            <a:ext cx="8119227" cy="44866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hidden="1">
            <a:extLst>
              <a:ext uri="{FF2B5EF4-FFF2-40B4-BE49-F238E27FC236}">
                <a16:creationId xmlns:a16="http://schemas.microsoft.com/office/drawing/2014/main" id="{D7982C74-1A7B-1EF6-C767-EC1102B8BC05}"/>
              </a:ext>
            </a:extLst>
          </p:cNvPr>
          <p:cNvSpPr/>
          <p:nvPr/>
        </p:nvSpPr>
        <p:spPr>
          <a:xfrm>
            <a:off x="8628381" y="0"/>
            <a:ext cx="51562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8628381" y="0"/>
            <a:ext cx="515620"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6670448" y="6343958"/>
            <a:ext cx="1651983" cy="365125"/>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509154" y="6343958"/>
            <a:ext cx="2054386" cy="365125"/>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8360324" y="6343958"/>
            <a:ext cx="268059"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Lst>
  <p:hf sldNum="0" hdr="0" ftr="0" dt="0"/>
  <p:txStyles>
    <p:titleStyle>
      <a:lvl1pPr algn="l" defTabSz="914377"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594" indent="-228594" algn="l" defTabSz="914377"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189"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783"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377"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2971"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2880" userDrawn="1">
          <p15:clr>
            <a:srgbClr val="F26B43"/>
          </p15:clr>
        </p15:guide>
        <p15:guide id="29" pos="5472" userDrawn="1">
          <p15:clr>
            <a:srgbClr val="F26B43"/>
          </p15:clr>
        </p15:guide>
        <p15:guide id="30" pos="28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6.org&amp;utm_campaign=index&amp;utm_content=thumbnail&amp;_=20150816083831"/><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6.org&amp;utm_campaign=index&amp;utm_content=thumbnail&amp;_=20150816083831"/><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9E89D902-B8D1-AD16-A329-7314AF9B7BBD}"/>
              </a:ext>
            </a:extLst>
          </p:cNvPr>
          <p:cNvSpPr txBox="1">
            <a:spLocks/>
          </p:cNvSpPr>
          <p:nvPr/>
        </p:nvSpPr>
        <p:spPr>
          <a:xfrm>
            <a:off x="2142067" y="1805555"/>
            <a:ext cx="6686973" cy="1559560"/>
          </a:xfrm>
          <a:prstGeom prst="rect">
            <a:avLst/>
          </a:prstGeom>
        </p:spPr>
        <p:txBody>
          <a:bodyPr vert="horz" lIns="91440" tIns="45720" rIns="91440" bIns="45720" rtlCol="0" anchor="b">
            <a:noAutofit/>
          </a:bodyPr>
          <a:lstStyle>
            <a:lvl1pPr algn="l" defTabSz="914377" rtl="0" eaLnBrk="1" latinLnBrk="0" hangingPunct="1">
              <a:lnSpc>
                <a:spcPct val="100000"/>
              </a:lnSpc>
              <a:spcBef>
                <a:spcPct val="0"/>
              </a:spcBef>
              <a:buNone/>
              <a:defRPr lang="en-US" sz="2800" b="0" kern="1200" cap="all" spc="600" baseline="0" dirty="0">
                <a:solidFill>
                  <a:schemeClr val="tx1"/>
                </a:solidFill>
                <a:latin typeface="+mj-lt"/>
                <a:ea typeface="+mj-ea"/>
                <a:cs typeface="+mj-cs"/>
              </a:defRPr>
            </a:lvl1pPr>
          </a:lstStyle>
          <a:p>
            <a:r>
              <a:rPr lang="en-GB" sz="5400" b="1" dirty="0"/>
              <a:t>Communion</a:t>
            </a:r>
          </a:p>
        </p:txBody>
      </p:sp>
      <p:pic>
        <p:nvPicPr>
          <p:cNvPr id="2" name="Picture 1" descr="What is Communion? • Crossroads Church">
            <a:extLst>
              <a:ext uri="{FF2B5EF4-FFF2-40B4-BE49-F238E27FC236}">
                <a16:creationId xmlns:a16="http://schemas.microsoft.com/office/drawing/2014/main" id="{A42A48B5-FD91-AC5A-B722-C90AE43DE3DF}"/>
              </a:ext>
            </a:extLst>
          </p:cNvPr>
          <p:cNvPicPr>
            <a:picLocks noChangeAspect="1"/>
          </p:cNvPicPr>
          <p:nvPr/>
        </p:nvPicPr>
        <p:blipFill>
          <a:blip r:embed="rId2"/>
          <a:stretch>
            <a:fillRect/>
          </a:stretch>
        </p:blipFill>
        <p:spPr>
          <a:xfrm>
            <a:off x="1870447" y="3365115"/>
            <a:ext cx="6021172" cy="3378970"/>
          </a:xfrm>
          <a:prstGeom prst="rect">
            <a:avLst/>
          </a:prstGeom>
          <a:ln>
            <a:noFill/>
          </a:ln>
          <a:effectLst>
            <a:softEdge rad="112500"/>
          </a:effectLst>
        </p:spPr>
      </p:pic>
    </p:spTree>
    <p:extLst>
      <p:ext uri="{BB962C8B-B14F-4D97-AF65-F5344CB8AC3E}">
        <p14:creationId xmlns:p14="http://schemas.microsoft.com/office/powerpoint/2010/main" val="3539666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536">
        <p159:morph option="byObject"/>
      </p:transition>
    </mc:Choice>
    <mc:Fallback xmlns="">
      <p:transition spd="slow" advTm="3536">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42226F8-5895-92BF-DEB8-0ABAFEE14A11}"/>
              </a:ext>
            </a:extLst>
          </p:cNvPr>
          <p:cNvSpPr txBox="1"/>
          <p:nvPr/>
        </p:nvSpPr>
        <p:spPr>
          <a:xfrm>
            <a:off x="168215" y="926962"/>
            <a:ext cx="6732117" cy="3970318"/>
          </a:xfrm>
          <a:prstGeom prst="rect">
            <a:avLst/>
          </a:prstGeom>
          <a:solidFill>
            <a:schemeClr val="bg1"/>
          </a:solidFill>
        </p:spPr>
        <p:txBody>
          <a:bodyPr wrap="square">
            <a:spAutoFit/>
          </a:bodyPr>
          <a:lstStyle/>
          <a:p>
            <a:r>
              <a:rPr lang="en-US" sz="2800" b="1" dirty="0">
                <a:solidFill>
                  <a:srgbClr val="FFC000"/>
                </a:solidFill>
                <a:latin typeface="Arial" panose="020B0604020202020204" pitchFamily="34" charset="0"/>
                <a:cs typeface="Arial" panose="020B0604020202020204" pitchFamily="34" charset="0"/>
              </a:rPr>
              <a:t>1 Corinthians 11:27-28</a:t>
            </a:r>
            <a:br>
              <a:rPr lang="en-US" sz="3200" cap="none" dirty="0">
                <a:latin typeface="Arial" panose="020B0604020202020204" pitchFamily="34" charset="0"/>
                <a:cs typeface="Arial" panose="020B0604020202020204" pitchFamily="34" charset="0"/>
              </a:rPr>
            </a:br>
            <a:r>
              <a:rPr lang="en-US" sz="3200" b="1" baseline="30000" dirty="0"/>
              <a:t>28 </a:t>
            </a:r>
            <a:r>
              <a:rPr lang="en-US" sz="3200" dirty="0"/>
              <a:t>But let a man </a:t>
            </a:r>
            <a:r>
              <a:rPr lang="en-US" sz="3200" b="1" dirty="0"/>
              <a:t>examine himself</a:t>
            </a:r>
            <a:r>
              <a:rPr lang="en-US" sz="3200" dirty="0"/>
              <a:t>, and so let him eat of the bread and drink of the cup. </a:t>
            </a:r>
            <a:r>
              <a:rPr lang="en-US" sz="3200" b="1" baseline="30000" dirty="0"/>
              <a:t>29 </a:t>
            </a:r>
            <a:r>
              <a:rPr lang="en-US" sz="3200" dirty="0"/>
              <a:t>For he who eats and drinks in an unworthy manner eats and drinks judgment to himself, not discerning the Lord’s body. </a:t>
            </a:r>
            <a:endParaRPr lang="en-US" sz="32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7F3AD18-7C8C-3CA5-67CE-F56F2B288343}"/>
              </a:ext>
            </a:extLst>
          </p:cNvPr>
          <p:cNvSpPr txBox="1"/>
          <p:nvPr/>
        </p:nvSpPr>
        <p:spPr>
          <a:xfrm>
            <a:off x="231148" y="4956718"/>
            <a:ext cx="6669184" cy="1631216"/>
          </a:xfrm>
          <a:prstGeom prst="rect">
            <a:avLst/>
          </a:prstGeom>
          <a:solidFill>
            <a:schemeClr val="bg1"/>
          </a:solidFill>
        </p:spPr>
        <p:txBody>
          <a:bodyPr wrap="square">
            <a:spAutoFit/>
          </a:bodyPr>
          <a:lstStyle/>
          <a:p>
            <a:r>
              <a:rPr lang="en-US" sz="3600" b="1" dirty="0">
                <a:solidFill>
                  <a:srgbClr val="FFC000"/>
                </a:solidFill>
                <a:latin typeface="Arial" panose="020B0604020202020204" pitchFamily="34" charset="0"/>
                <a:cs typeface="Arial" panose="020B0604020202020204" pitchFamily="34" charset="0"/>
              </a:rPr>
              <a:t>Galatians 6:4</a:t>
            </a:r>
          </a:p>
          <a:p>
            <a:r>
              <a:rPr lang="en-US" sz="3200" dirty="0">
                <a:latin typeface="Arial" panose="020B0604020202020204" pitchFamily="34" charset="0"/>
                <a:cs typeface="Arial" panose="020B0604020202020204" pitchFamily="34" charset="0"/>
              </a:rPr>
              <a:t>But let each one </a:t>
            </a:r>
            <a:r>
              <a:rPr lang="en-US" sz="3200" b="1" u="sng" dirty="0">
                <a:latin typeface="Arial" panose="020B0604020202020204" pitchFamily="34" charset="0"/>
                <a:cs typeface="Arial" panose="020B0604020202020204" pitchFamily="34" charset="0"/>
              </a:rPr>
              <a:t>examine his own work</a:t>
            </a:r>
            <a:r>
              <a:rPr lang="en-US" sz="3200" b="1" dirty="0">
                <a:latin typeface="Arial" panose="020B0604020202020204" pitchFamily="34" charset="0"/>
                <a:cs typeface="Arial" panose="020B0604020202020204" pitchFamily="34" charset="0"/>
              </a:rPr>
              <a:t>…</a:t>
            </a:r>
            <a:endParaRPr lang="en-US" sz="3200" dirty="0">
              <a:latin typeface="Arial" panose="020B0604020202020204" pitchFamily="34" charset="0"/>
              <a:cs typeface="Arial" panose="020B0604020202020204" pitchFamily="34" charset="0"/>
            </a:endParaRPr>
          </a:p>
        </p:txBody>
      </p:sp>
      <p:sp>
        <p:nvSpPr>
          <p:cNvPr id="5" name="Subtitle 9">
            <a:extLst>
              <a:ext uri="{FF2B5EF4-FFF2-40B4-BE49-F238E27FC236}">
                <a16:creationId xmlns:a16="http://schemas.microsoft.com/office/drawing/2014/main" id="{145D5AF7-A8A7-F3D7-7EA8-FD3F7C62E267}"/>
              </a:ext>
            </a:extLst>
          </p:cNvPr>
          <p:cNvSpPr>
            <a:spLocks noGrp="1"/>
          </p:cNvSpPr>
          <p:nvPr>
            <p:ph type="subTitle" idx="1"/>
          </p:nvPr>
        </p:nvSpPr>
        <p:spPr>
          <a:xfrm>
            <a:off x="5538353" y="341158"/>
            <a:ext cx="3605647" cy="785528"/>
          </a:xfrm>
        </p:spPr>
        <p:txBody>
          <a:bodyPr/>
          <a:lstStyle/>
          <a:p>
            <a:r>
              <a:rPr lang="en-US" sz="4000" dirty="0"/>
              <a:t>Communion</a:t>
            </a:r>
            <a:r>
              <a:rPr lang="en-US" dirty="0"/>
              <a:t> </a:t>
            </a:r>
          </a:p>
        </p:txBody>
      </p:sp>
      <p:pic>
        <p:nvPicPr>
          <p:cNvPr id="2" name="Picture 1" descr="Measuring Performance Marketing">
            <a:extLst>
              <a:ext uri="{FF2B5EF4-FFF2-40B4-BE49-F238E27FC236}">
                <a16:creationId xmlns:a16="http://schemas.microsoft.com/office/drawing/2014/main" id="{1E76F285-C797-6857-CD44-8BDA397171CB}"/>
              </a:ext>
            </a:extLst>
          </p:cNvPr>
          <p:cNvPicPr>
            <a:picLocks noChangeAspect="1"/>
          </p:cNvPicPr>
          <p:nvPr/>
        </p:nvPicPr>
        <p:blipFill>
          <a:blip r:embed="rId2"/>
          <a:srcRect t="18914" b="10625"/>
          <a:stretch>
            <a:fillRect/>
          </a:stretch>
        </p:blipFill>
        <p:spPr>
          <a:xfrm rot="16200000">
            <a:off x="5191680" y="2635609"/>
            <a:ext cx="5660972" cy="2243673"/>
          </a:xfrm>
          <a:prstGeom prst="rect">
            <a:avLst/>
          </a:prstGeom>
        </p:spPr>
      </p:pic>
      <p:sp>
        <p:nvSpPr>
          <p:cNvPr id="8" name="TextBox 7">
            <a:extLst>
              <a:ext uri="{FF2B5EF4-FFF2-40B4-BE49-F238E27FC236}">
                <a16:creationId xmlns:a16="http://schemas.microsoft.com/office/drawing/2014/main" id="{2BDEADD8-6581-7A58-1E5F-C85101E65A96}"/>
              </a:ext>
            </a:extLst>
          </p:cNvPr>
          <p:cNvSpPr txBox="1"/>
          <p:nvPr/>
        </p:nvSpPr>
        <p:spPr>
          <a:xfrm>
            <a:off x="7879010" y="1777999"/>
            <a:ext cx="1096775" cy="769441"/>
          </a:xfrm>
          <a:prstGeom prst="rect">
            <a:avLst/>
          </a:prstGeom>
          <a:noFill/>
        </p:spPr>
        <p:txBody>
          <a:bodyPr wrap="none" rtlCol="0">
            <a:spAutoFit/>
          </a:bodyPr>
          <a:lstStyle/>
          <a:p>
            <a:r>
              <a:rPr lang="en-US" sz="4400" b="1" dirty="0">
                <a:effectLst>
                  <a:outerShdw blurRad="38100" dist="38100" dir="2700000" algn="tl">
                    <a:srgbClr val="000000">
                      <a:alpha val="43137"/>
                    </a:srgbClr>
                  </a:outerShdw>
                </a:effectLst>
              </a:rPr>
              <a:t>0-5</a:t>
            </a:r>
          </a:p>
        </p:txBody>
      </p:sp>
      <p:sp>
        <p:nvSpPr>
          <p:cNvPr id="10" name="TextBox 9">
            <a:extLst>
              <a:ext uri="{FF2B5EF4-FFF2-40B4-BE49-F238E27FC236}">
                <a16:creationId xmlns:a16="http://schemas.microsoft.com/office/drawing/2014/main" id="{BAA15661-0A73-FFAA-9BDF-0F849456B865}"/>
              </a:ext>
            </a:extLst>
          </p:cNvPr>
          <p:cNvSpPr txBox="1"/>
          <p:nvPr/>
        </p:nvSpPr>
        <p:spPr>
          <a:xfrm>
            <a:off x="7879010" y="5240866"/>
            <a:ext cx="1096775" cy="769441"/>
          </a:xfrm>
          <a:prstGeom prst="rect">
            <a:avLst/>
          </a:prstGeom>
          <a:noFill/>
        </p:spPr>
        <p:txBody>
          <a:bodyPr wrap="none" rtlCol="0">
            <a:spAutoFit/>
          </a:bodyPr>
          <a:lstStyle/>
          <a:p>
            <a:r>
              <a:rPr lang="en-US" sz="4400" b="1" dirty="0">
                <a:effectLst>
                  <a:outerShdw blurRad="38100" dist="38100" dir="2700000" algn="tl">
                    <a:srgbClr val="000000">
                      <a:alpha val="43137"/>
                    </a:srgbClr>
                  </a:outerShdw>
                </a:effectLst>
              </a:rPr>
              <a:t>0-5</a:t>
            </a:r>
          </a:p>
        </p:txBody>
      </p:sp>
    </p:spTree>
    <p:extLst>
      <p:ext uri="{BB962C8B-B14F-4D97-AF65-F5344CB8AC3E}">
        <p14:creationId xmlns:p14="http://schemas.microsoft.com/office/powerpoint/2010/main" val="413724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1000"/>
                                        <p:tgtEl>
                                          <p:spTgt spid="6"/>
                                        </p:tgtEl>
                                      </p:cBhvr>
                                    </p:animEffect>
                                  </p:childTnLst>
                                </p:cTn>
                              </p:par>
                              <p:par>
                                <p:cTn id="19" presetID="2" presetClass="entr" presetSubtype="4" fill="hold" nodeType="with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additive="base">
                                        <p:cTn id="21"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6">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anim calcmode="lin" valueType="num">
                                      <p:cBhvr additive="base">
                                        <p:cTn id="25"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2" presetClass="entr" presetSubtype="4"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C88BB-1CE3-90CF-8F2B-8C4927A4DC4F}"/>
              </a:ext>
            </a:extLst>
          </p:cNvPr>
          <p:cNvSpPr>
            <a:spLocks noGrp="1"/>
          </p:cNvSpPr>
          <p:nvPr>
            <p:ph type="ctrTitle"/>
          </p:nvPr>
        </p:nvSpPr>
        <p:spPr>
          <a:xfrm>
            <a:off x="4686297" y="2336801"/>
            <a:ext cx="4169836" cy="2497666"/>
          </a:xfrm>
        </p:spPr>
        <p:txBody>
          <a:bodyPr anchor="t">
            <a:normAutofit fontScale="90000"/>
          </a:bodyPr>
          <a:lstStyle/>
          <a:p>
            <a:r>
              <a:rPr lang="en-US" sz="8000" b="1" dirty="0"/>
              <a:t>GOD IS ABLE</a:t>
            </a:r>
          </a:p>
        </p:txBody>
      </p:sp>
      <p:sp>
        <p:nvSpPr>
          <p:cNvPr id="8" name="Subtitle 7">
            <a:extLst>
              <a:ext uri="{FF2B5EF4-FFF2-40B4-BE49-F238E27FC236}">
                <a16:creationId xmlns:a16="http://schemas.microsoft.com/office/drawing/2014/main" id="{2BC4D613-1746-505D-C9A5-5D695608C5A3}"/>
              </a:ext>
            </a:extLst>
          </p:cNvPr>
          <p:cNvSpPr>
            <a:spLocks noGrp="1"/>
          </p:cNvSpPr>
          <p:nvPr>
            <p:ph type="subTitle" idx="1"/>
          </p:nvPr>
        </p:nvSpPr>
        <p:spPr>
          <a:xfrm>
            <a:off x="4745564" y="4491567"/>
            <a:ext cx="3771900" cy="685800"/>
          </a:xfrm>
        </p:spPr>
        <p:txBody>
          <a:bodyPr>
            <a:normAutofit fontScale="85000" lnSpcReduction="20000"/>
          </a:bodyPr>
          <a:lstStyle/>
          <a:p>
            <a:r>
              <a:rPr lang="en-US" dirty="0"/>
              <a:t>Romans 4 </a:t>
            </a:r>
          </a:p>
          <a:p>
            <a:r>
              <a:rPr lang="en-US" dirty="0"/>
              <a:t>GICF 4 October 2026</a:t>
            </a:r>
          </a:p>
        </p:txBody>
      </p:sp>
      <p:pic>
        <p:nvPicPr>
          <p:cNvPr id="12" name="Picture 11" descr="File:Uluru, helicopter view.jpg">
            <a:extLst>
              <a:ext uri="{FF2B5EF4-FFF2-40B4-BE49-F238E27FC236}">
                <a16:creationId xmlns:a16="http://schemas.microsoft.com/office/drawing/2014/main" id="{82315D47-33B3-641A-36F2-E0BE4DE1AE71}"/>
              </a:ext>
            </a:extLst>
          </p:cNvPr>
          <p:cNvPicPr>
            <a:picLocks noChangeAspect="1"/>
          </p:cNvPicPr>
          <p:nvPr/>
        </p:nvPicPr>
        <p:blipFill>
          <a:blip r:embed="rId3"/>
          <a:stretch>
            <a:fillRect/>
          </a:stretch>
        </p:blipFill>
        <p:spPr>
          <a:xfrm>
            <a:off x="118697" y="499533"/>
            <a:ext cx="8924368" cy="5977467"/>
          </a:xfrm>
          <a:prstGeom prst="rect">
            <a:avLst/>
          </a:prstGeom>
          <a:ln>
            <a:noFill/>
          </a:ln>
          <a:effectLst>
            <a:softEdge rad="112500"/>
          </a:effectLst>
        </p:spPr>
      </p:pic>
      <p:sp>
        <p:nvSpPr>
          <p:cNvPr id="14" name="TextBox 13">
            <a:extLst>
              <a:ext uri="{FF2B5EF4-FFF2-40B4-BE49-F238E27FC236}">
                <a16:creationId xmlns:a16="http://schemas.microsoft.com/office/drawing/2014/main" id="{02149552-CFB4-371D-CB8F-3658CE864618}"/>
              </a:ext>
            </a:extLst>
          </p:cNvPr>
          <p:cNvSpPr txBox="1"/>
          <p:nvPr/>
        </p:nvSpPr>
        <p:spPr>
          <a:xfrm>
            <a:off x="856606" y="5263455"/>
            <a:ext cx="7448550" cy="923330"/>
          </a:xfrm>
          <a:prstGeom prst="rect">
            <a:avLst/>
          </a:prstGeom>
          <a:noFill/>
        </p:spPr>
        <p:txBody>
          <a:bodyPr wrap="square">
            <a:spAutoFit/>
          </a:bodyPr>
          <a:lstStyle/>
          <a:p>
            <a:pPr marL="0" marR="0" indent="0" algn="ctr">
              <a:lnSpc>
                <a:spcPct val="100000"/>
              </a:lnSpc>
              <a:buNone/>
            </a:pPr>
            <a:r>
              <a:rPr lang="en-US" sz="1800" b="1" i="0" dirty="0">
                <a:solidFill>
                  <a:schemeClr val="tx1"/>
                </a:solidFill>
                <a:effectLst/>
                <a:latin typeface="+mn-lt"/>
              </a:rPr>
              <a:t>The question is a logical paradox;  God’s omnipotence does not include performing self-contradictory acts.</a:t>
            </a:r>
            <a:endParaRPr lang="en-US" b="1" dirty="0"/>
          </a:p>
          <a:p>
            <a:pPr marL="0" marR="0" indent="0" algn="ctr">
              <a:lnSpc>
                <a:spcPct val="100000"/>
              </a:lnSpc>
              <a:buNone/>
            </a:pPr>
            <a:r>
              <a:rPr lang="en-US" sz="1800" b="1" i="0" dirty="0">
                <a:solidFill>
                  <a:srgbClr val="E8E6E3"/>
                </a:solidFill>
                <a:effectLst/>
                <a:latin typeface="arial" panose="020B0604020202020204" pitchFamily="34" charset="0"/>
              </a:rPr>
              <a:t>Married bachelor, square circle</a:t>
            </a:r>
          </a:p>
        </p:txBody>
      </p:sp>
    </p:spTree>
    <p:custDataLst>
      <p:tags r:id="rId1"/>
    </p:custDataLst>
    <p:extLst>
      <p:ext uri="{BB962C8B-B14F-4D97-AF65-F5344CB8AC3E}">
        <p14:creationId xmlns:p14="http://schemas.microsoft.com/office/powerpoint/2010/main" val="276885727"/>
      </p:ext>
    </p:extLst>
  </p:cSld>
  <p:clrMapOvr>
    <a:masterClrMapping/>
  </p:clrMapOvr>
  <mc:AlternateContent xmlns:mc="http://schemas.openxmlformats.org/markup-compatibility/2006" xmlns:p14="http://schemas.microsoft.com/office/powerpoint/2010/main">
    <mc:Choice Requires="p14">
      <p:transition spd="slow" p14:dur="2000" advTm="193552"/>
    </mc:Choice>
    <mc:Fallback xmlns="">
      <p:transition spd="slow" advTm="1935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C1FDC-457C-94DD-758F-2CB03CC03E71}"/>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F48B4391-C443-875F-6FE0-DFFD682AE485}"/>
              </a:ext>
            </a:extLst>
          </p:cNvPr>
          <p:cNvSpPr txBox="1">
            <a:spLocks/>
          </p:cNvSpPr>
          <p:nvPr/>
        </p:nvSpPr>
        <p:spPr>
          <a:xfrm>
            <a:off x="4043680" y="2275840"/>
            <a:ext cx="4785360" cy="2692400"/>
          </a:xfrm>
          <a:prstGeom prst="rect">
            <a:avLst/>
          </a:prstGeom>
        </p:spPr>
        <p:txBody>
          <a:bodyPr vert="horz" lIns="91440" tIns="45720" rIns="91440" bIns="45720" rtlCol="0" anchor="b">
            <a:noAutofit/>
          </a:bodyPr>
          <a:lstStyle>
            <a:lvl1pPr algn="l" defTabSz="914377" rtl="0" eaLnBrk="1" latinLnBrk="0" hangingPunct="1">
              <a:lnSpc>
                <a:spcPct val="100000"/>
              </a:lnSpc>
              <a:spcBef>
                <a:spcPct val="0"/>
              </a:spcBef>
              <a:buNone/>
              <a:defRPr lang="en-US" sz="2800" b="0" kern="1200" cap="all" spc="600" baseline="0" dirty="0">
                <a:solidFill>
                  <a:schemeClr val="tx1"/>
                </a:solidFill>
                <a:latin typeface="+mj-lt"/>
                <a:ea typeface="+mj-ea"/>
                <a:cs typeface="+mj-cs"/>
              </a:defRPr>
            </a:lvl1pPr>
          </a:lstStyle>
          <a:p>
            <a:r>
              <a:rPr lang="en-GB" sz="5400" b="1" dirty="0"/>
              <a:t>God is able</a:t>
            </a:r>
          </a:p>
        </p:txBody>
      </p:sp>
      <p:sp>
        <p:nvSpPr>
          <p:cNvPr id="7" name="Subtitle 3">
            <a:extLst>
              <a:ext uri="{FF2B5EF4-FFF2-40B4-BE49-F238E27FC236}">
                <a16:creationId xmlns:a16="http://schemas.microsoft.com/office/drawing/2014/main" id="{15C76F6F-58FD-22E7-D6A1-807FC0E23275}"/>
              </a:ext>
            </a:extLst>
          </p:cNvPr>
          <p:cNvSpPr txBox="1">
            <a:spLocks/>
          </p:cNvSpPr>
          <p:nvPr/>
        </p:nvSpPr>
        <p:spPr>
          <a:xfrm>
            <a:off x="4043680" y="4879848"/>
            <a:ext cx="5029200" cy="685800"/>
          </a:xfrm>
          <a:prstGeom prst="rect">
            <a:avLst/>
          </a:prstGeom>
        </p:spPr>
        <p:txBody>
          <a:bodyPr vert="horz" lIns="91440" tIns="45720" rIns="91440" bIns="45720" rtlCol="0" anchor="t">
            <a:normAutofit/>
          </a:bodyPr>
          <a:lstStyle>
            <a:lvl1pPr marL="0" indent="0" algn="l" defTabSz="914377" rtl="0" eaLnBrk="1" latinLnBrk="0" hangingPunct="1">
              <a:lnSpc>
                <a:spcPct val="100000"/>
              </a:lnSpc>
              <a:spcBef>
                <a:spcPts val="1000"/>
              </a:spcBef>
              <a:spcAft>
                <a:spcPts val="600"/>
              </a:spcAft>
              <a:buFont typeface="Arial" panose="020B0604020202020204" pitchFamily="34" charset="0"/>
              <a:buNone/>
              <a:defRPr lang="en-US" sz="1800" kern="1200" dirty="0">
                <a:solidFill>
                  <a:schemeClr val="tx1"/>
                </a:solidFill>
                <a:latin typeface="+mn-lt"/>
                <a:ea typeface="+mn-ea"/>
                <a:cs typeface="+mn-cs"/>
              </a:defRPr>
            </a:lvl1pPr>
            <a:lvl2pPr marL="457189"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783"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377"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2971"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a:t>Romans 4</a:t>
            </a:r>
          </a:p>
        </p:txBody>
      </p:sp>
      <p:sp>
        <p:nvSpPr>
          <p:cNvPr id="8" name="TextBox 7">
            <a:extLst>
              <a:ext uri="{FF2B5EF4-FFF2-40B4-BE49-F238E27FC236}">
                <a16:creationId xmlns:a16="http://schemas.microsoft.com/office/drawing/2014/main" id="{E0E4D6E8-71D3-EC3B-B037-1038FBA255D6}"/>
              </a:ext>
            </a:extLst>
          </p:cNvPr>
          <p:cNvSpPr txBox="1"/>
          <p:nvPr/>
        </p:nvSpPr>
        <p:spPr>
          <a:xfrm>
            <a:off x="6786880" y="5946894"/>
            <a:ext cx="2042160" cy="523220"/>
          </a:xfrm>
          <a:prstGeom prst="rect">
            <a:avLst/>
          </a:prstGeom>
          <a:noFill/>
        </p:spPr>
        <p:txBody>
          <a:bodyPr wrap="square">
            <a:spAutoFit/>
          </a:bodyPr>
          <a:lstStyle/>
          <a:p>
            <a:r>
              <a:rPr lang="en-US" sz="1400" dirty="0"/>
              <a:t>GICF </a:t>
            </a:r>
          </a:p>
          <a:p>
            <a:r>
              <a:rPr lang="en-US" sz="1400" dirty="0"/>
              <a:t>4 October 2026</a:t>
            </a:r>
            <a:endParaRPr lang="en-GB" sz="1400" dirty="0"/>
          </a:p>
        </p:txBody>
      </p:sp>
    </p:spTree>
    <p:extLst>
      <p:ext uri="{BB962C8B-B14F-4D97-AF65-F5344CB8AC3E}">
        <p14:creationId xmlns:p14="http://schemas.microsoft.com/office/powerpoint/2010/main" val="3082706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3536">
        <p159:morph option="byObject"/>
      </p:transition>
    </mc:Choice>
    <mc:Fallback xmlns="">
      <p:transition spd="slow" advTm="3536">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title"/>
          </p:nvPr>
        </p:nvSpPr>
        <p:spPr/>
        <p:txBody>
          <a:bodyPr>
            <a:normAutofit fontScale="90000"/>
          </a:bodyPr>
          <a:lstStyle/>
          <a:p>
            <a:r>
              <a:rPr lang="en-US" sz="6000" b="1" cap="none" dirty="0">
                <a:solidFill>
                  <a:srgbClr val="FFFF00"/>
                </a:solidFill>
              </a:rPr>
              <a:t>The story so far…</a:t>
            </a:r>
          </a:p>
        </p:txBody>
      </p:sp>
      <p:sp>
        <p:nvSpPr>
          <p:cNvPr id="4" name="Subtitle 3">
            <a:extLst>
              <a:ext uri="{FF2B5EF4-FFF2-40B4-BE49-F238E27FC236}">
                <a16:creationId xmlns:a16="http://schemas.microsoft.com/office/drawing/2014/main" id="{D8319D33-1EDC-2FD6-1393-613ECEB01295}"/>
              </a:ext>
            </a:extLst>
          </p:cNvPr>
          <p:cNvSpPr>
            <a:spLocks noGrp="1"/>
          </p:cNvSpPr>
          <p:nvPr>
            <p:ph idx="1"/>
          </p:nvPr>
        </p:nvSpPr>
        <p:spPr>
          <a:xfrm>
            <a:off x="509154" y="1830774"/>
            <a:ext cx="8421486" cy="4332283"/>
          </a:xfrm>
        </p:spPr>
        <p:txBody>
          <a:bodyPr>
            <a:normAutofit/>
          </a:bodyPr>
          <a:lstStyle/>
          <a:p>
            <a:r>
              <a:rPr lang="en-US" sz="2800" b="1" dirty="0"/>
              <a:t>Ch 1 – </a:t>
            </a:r>
            <a:r>
              <a:rPr lang="en-US" sz="2800" dirty="0"/>
              <a:t>Not ashamed of the Gospel, which begins with bad news - God’s wrath</a:t>
            </a:r>
          </a:p>
          <a:p>
            <a:r>
              <a:rPr lang="en-US" sz="2800" b="1" dirty="0"/>
              <a:t>Ch 2–3  </a:t>
            </a:r>
            <a:r>
              <a:rPr lang="en-US" sz="2800" dirty="0"/>
              <a:t>‘Good’ people are under God’s wrath, too. Not good enough!</a:t>
            </a:r>
          </a:p>
          <a:p>
            <a:r>
              <a:rPr lang="en-US" sz="2800" b="1" dirty="0"/>
              <a:t>Ch 3 </a:t>
            </a:r>
            <a:r>
              <a:rPr lang="en-US" sz="2800" dirty="0"/>
              <a:t>The gift of the Gospel – justification by faith</a:t>
            </a:r>
          </a:p>
          <a:p>
            <a:r>
              <a:rPr lang="en-US" sz="2800" b="1" dirty="0"/>
              <a:t>Ch 4 What is Faith? </a:t>
            </a:r>
          </a:p>
        </p:txBody>
      </p:sp>
      <p:sp>
        <p:nvSpPr>
          <p:cNvPr id="5" name="Subtitle 3">
            <a:extLst>
              <a:ext uri="{FF2B5EF4-FFF2-40B4-BE49-F238E27FC236}">
                <a16:creationId xmlns:a16="http://schemas.microsoft.com/office/drawing/2014/main" id="{2E5664DF-BAB8-CE87-A153-8E27E1B606BE}"/>
              </a:ext>
            </a:extLst>
          </p:cNvPr>
          <p:cNvSpPr txBox="1">
            <a:spLocks/>
          </p:cNvSpPr>
          <p:nvPr/>
        </p:nvSpPr>
        <p:spPr>
          <a:xfrm>
            <a:off x="4719897" y="5820157"/>
            <a:ext cx="3928533" cy="685800"/>
          </a:xfrm>
          <a:prstGeom prst="rect">
            <a:avLst/>
          </a:prstGeom>
        </p:spPr>
        <p:txBody>
          <a:bodyPr vert="horz" lIns="91440" tIns="45720" rIns="91440" bIns="45720" rtlCol="0" anchor="t">
            <a:normAutofit/>
          </a:bodyPr>
          <a:lstStyle>
            <a:lvl1pPr marL="0" indent="0" algn="l" defTabSz="914377" rtl="0" eaLnBrk="1" latinLnBrk="0" hangingPunct="1">
              <a:lnSpc>
                <a:spcPct val="100000"/>
              </a:lnSpc>
              <a:spcBef>
                <a:spcPts val="1000"/>
              </a:spcBef>
              <a:spcAft>
                <a:spcPts val="600"/>
              </a:spcAft>
              <a:buFont typeface="Arial" panose="020B0604020202020204" pitchFamily="34" charset="0"/>
              <a:buNone/>
              <a:defRPr lang="en-US" sz="1800" kern="1200" dirty="0">
                <a:solidFill>
                  <a:schemeClr val="tx1"/>
                </a:solidFill>
                <a:latin typeface="+mn-lt"/>
                <a:ea typeface="+mn-ea"/>
                <a:cs typeface="+mn-cs"/>
              </a:defRPr>
            </a:lvl1pPr>
            <a:lvl2pPr marL="457189"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783"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377"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2971"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3600" dirty="0"/>
              <a:t>Romans 4</a:t>
            </a:r>
          </a:p>
        </p:txBody>
      </p:sp>
    </p:spTree>
    <p:custDataLst>
      <p:tags r:id="rId1"/>
    </p:custDataLst>
    <p:extLst>
      <p:ext uri="{BB962C8B-B14F-4D97-AF65-F5344CB8AC3E}">
        <p14:creationId xmlns:p14="http://schemas.microsoft.com/office/powerpoint/2010/main" val="2329614230"/>
      </p:ext>
    </p:extLst>
  </p:cSld>
  <p:clrMapOvr>
    <a:masterClrMapping/>
  </p:clrMapOvr>
  <mc:AlternateContent xmlns:mc="http://schemas.openxmlformats.org/markup-compatibility/2006" xmlns:p14="http://schemas.microsoft.com/office/powerpoint/2010/main">
    <mc:Choice Requires="p14">
      <p:transition spd="slow" p14:dur="2000" advTm="21595"/>
    </mc:Choice>
    <mc:Fallback xmlns="">
      <p:transition spd="slow" advTm="2159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300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wipe(left)">
                                      <p:cBhvr>
                                        <p:cTn id="11" dur="1500"/>
                                        <p:tgtEl>
                                          <p:spTgt spid="4">
                                            <p:txEl>
                                              <p:pRg st="1" end="1"/>
                                            </p:txEl>
                                          </p:spTgt>
                                        </p:tgtEl>
                                      </p:cBhvr>
                                    </p:animEffect>
                                  </p:childTnLst>
                                </p:cTn>
                              </p:par>
                            </p:childTnLst>
                          </p:cTn>
                        </p:par>
                        <p:par>
                          <p:cTn id="12" fill="hold">
                            <p:stCondLst>
                              <p:cond delay="5000"/>
                            </p:stCondLst>
                            <p:childTnLst>
                              <p:par>
                                <p:cTn id="13" presetID="22" presetClass="entr" presetSubtype="8" fill="hold" nodeType="afterEffect">
                                  <p:stCondLst>
                                    <p:cond delay="30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500"/>
                                        <p:tgtEl>
                                          <p:spTgt spid="4">
                                            <p:txEl>
                                              <p:pRg st="2" end="2"/>
                                            </p:txEl>
                                          </p:spTgt>
                                        </p:tgtEl>
                                      </p:cBhvr>
                                    </p:animEffect>
                                  </p:childTnLst>
                                </p:cTn>
                              </p:par>
                            </p:childTnLst>
                          </p:cTn>
                        </p:par>
                        <p:par>
                          <p:cTn id="16" fill="hold">
                            <p:stCondLst>
                              <p:cond delay="9500"/>
                            </p:stCondLst>
                            <p:childTnLst>
                              <p:par>
                                <p:cTn id="17" presetID="22" presetClass="entr" presetSubtype="8" fill="hold" nodeType="afterEffect">
                                  <p:stCondLst>
                                    <p:cond delay="300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wipe(left)">
                                      <p:cBhvr>
                                        <p:cTn id="19" dur="1500"/>
                                        <p:tgtEl>
                                          <p:spTgt spid="4">
                                            <p:txEl>
                                              <p:pRg st="3" end="3"/>
                                            </p:txEl>
                                          </p:spTgt>
                                        </p:tgtEl>
                                      </p:cBhvr>
                                    </p:animEffect>
                                  </p:childTnLst>
                                </p:cTn>
                              </p:par>
                            </p:childTnLst>
                          </p:cTn>
                        </p:par>
                        <p:par>
                          <p:cTn id="20" fill="hold">
                            <p:stCondLst>
                              <p:cond delay="14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468CE-7E77-45F5-B102-CB43293C202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BEF229-29D3-CA18-48BF-4C9F1DDCA0AA}"/>
              </a:ext>
            </a:extLst>
          </p:cNvPr>
          <p:cNvSpPr>
            <a:spLocks noGrp="1"/>
          </p:cNvSpPr>
          <p:nvPr>
            <p:ph type="title"/>
          </p:nvPr>
        </p:nvSpPr>
        <p:spPr/>
        <p:txBody>
          <a:bodyPr>
            <a:normAutofit/>
          </a:bodyPr>
          <a:lstStyle/>
          <a:p>
            <a:pPr algn="ctr"/>
            <a:r>
              <a:rPr lang="en-US" b="1" dirty="0"/>
              <a:t>Today’s objectives</a:t>
            </a:r>
          </a:p>
        </p:txBody>
      </p:sp>
      <p:sp>
        <p:nvSpPr>
          <p:cNvPr id="4" name="Subtitle 3">
            <a:extLst>
              <a:ext uri="{FF2B5EF4-FFF2-40B4-BE49-F238E27FC236}">
                <a16:creationId xmlns:a16="http://schemas.microsoft.com/office/drawing/2014/main" id="{DF628A5B-D2A5-0562-6A24-11DAD3E6B1EA}"/>
              </a:ext>
            </a:extLst>
          </p:cNvPr>
          <p:cNvSpPr>
            <a:spLocks noGrp="1"/>
          </p:cNvSpPr>
          <p:nvPr>
            <p:ph idx="1"/>
          </p:nvPr>
        </p:nvSpPr>
        <p:spPr>
          <a:xfrm>
            <a:off x="509154" y="1608667"/>
            <a:ext cx="8120496" cy="4554390"/>
          </a:xfrm>
        </p:spPr>
        <p:txBody>
          <a:bodyPr>
            <a:normAutofit/>
          </a:bodyPr>
          <a:lstStyle/>
          <a:p>
            <a:pPr lvl="1"/>
            <a:r>
              <a:rPr lang="en-US" sz="4000" b="1" dirty="0"/>
              <a:t>Expose false faith</a:t>
            </a:r>
          </a:p>
          <a:p>
            <a:pPr lvl="1"/>
            <a:r>
              <a:rPr lang="en-US" sz="4000" b="1" dirty="0"/>
              <a:t>Embrace true faith </a:t>
            </a:r>
          </a:p>
          <a:p>
            <a:pPr lvl="1"/>
            <a:r>
              <a:rPr lang="en-US" sz="4000" dirty="0"/>
              <a:t>Commit to at least one step of obedient faith </a:t>
            </a:r>
            <a:endParaRPr lang="en-GB" sz="4000" dirty="0"/>
          </a:p>
        </p:txBody>
      </p:sp>
    </p:spTree>
    <p:custDataLst>
      <p:tags r:id="rId1"/>
    </p:custDataLst>
    <p:extLst>
      <p:ext uri="{BB962C8B-B14F-4D97-AF65-F5344CB8AC3E}">
        <p14:creationId xmlns:p14="http://schemas.microsoft.com/office/powerpoint/2010/main" val="3374303507"/>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777A4-A73B-C973-A416-6D4D4DD7EEE9}"/>
            </a:ext>
          </a:extLst>
        </p:cNvPr>
        <p:cNvGrpSpPr/>
        <p:nvPr/>
      </p:nvGrpSpPr>
      <p:grpSpPr>
        <a:xfrm>
          <a:off x="0" y="0"/>
          <a:ext cx="0" cy="0"/>
          <a:chOff x="0" y="0"/>
          <a:chExt cx="0" cy="0"/>
        </a:xfrm>
      </p:grpSpPr>
      <p:sp>
        <p:nvSpPr>
          <p:cNvPr id="6" name="Title 2">
            <a:extLst>
              <a:ext uri="{FF2B5EF4-FFF2-40B4-BE49-F238E27FC236}">
                <a16:creationId xmlns:a16="http://schemas.microsoft.com/office/drawing/2014/main" id="{E9C3A67A-9C7A-3C86-06D4-074426A010F8}"/>
              </a:ext>
            </a:extLst>
          </p:cNvPr>
          <p:cNvSpPr txBox="1">
            <a:spLocks/>
          </p:cNvSpPr>
          <p:nvPr/>
        </p:nvSpPr>
        <p:spPr>
          <a:xfrm>
            <a:off x="4043680" y="2275840"/>
            <a:ext cx="4785360" cy="2692400"/>
          </a:xfrm>
          <a:prstGeom prst="rect">
            <a:avLst/>
          </a:prstGeom>
        </p:spPr>
        <p:txBody>
          <a:bodyPr vert="horz" lIns="91440" tIns="45720" rIns="91440" bIns="45720" rtlCol="0" anchor="b">
            <a:noAutofit/>
          </a:bodyPr>
          <a:lstStyle>
            <a:lvl1pPr algn="l" defTabSz="914377" rtl="0" eaLnBrk="1" latinLnBrk="0" hangingPunct="1">
              <a:lnSpc>
                <a:spcPct val="100000"/>
              </a:lnSpc>
              <a:spcBef>
                <a:spcPct val="0"/>
              </a:spcBef>
              <a:buNone/>
              <a:defRPr lang="en-US" sz="2800" b="0" kern="1200" cap="all" spc="600" baseline="0" dirty="0">
                <a:solidFill>
                  <a:schemeClr val="tx1"/>
                </a:solidFill>
                <a:latin typeface="+mj-lt"/>
                <a:ea typeface="+mj-ea"/>
                <a:cs typeface="+mj-cs"/>
              </a:defRPr>
            </a:lvl1pPr>
          </a:lstStyle>
          <a:p>
            <a:r>
              <a:rPr lang="en-GB" sz="5400" b="1" dirty="0"/>
              <a:t>God is able </a:t>
            </a:r>
          </a:p>
          <a:p>
            <a:r>
              <a:rPr lang="en-US" sz="2400" b="1" i="1" cap="none" dirty="0">
                <a:solidFill>
                  <a:srgbClr val="FFFF00"/>
                </a:solidFill>
              </a:rPr>
              <a:t>What</a:t>
            </a:r>
            <a:r>
              <a:rPr lang="en-US" sz="2400" i="1" cap="none" dirty="0"/>
              <a:t> </a:t>
            </a:r>
            <a:r>
              <a:rPr lang="en-US" sz="2400" b="1" i="1" cap="none" dirty="0">
                <a:solidFill>
                  <a:srgbClr val="FFFF00"/>
                </a:solidFill>
              </a:rPr>
              <a:t>Abraham found </a:t>
            </a:r>
            <a:endParaRPr lang="en-GB" sz="5400" b="1" i="1" cap="none" dirty="0"/>
          </a:p>
        </p:txBody>
      </p:sp>
      <p:sp>
        <p:nvSpPr>
          <p:cNvPr id="7" name="Subtitle 3">
            <a:extLst>
              <a:ext uri="{FF2B5EF4-FFF2-40B4-BE49-F238E27FC236}">
                <a16:creationId xmlns:a16="http://schemas.microsoft.com/office/drawing/2014/main" id="{711238A1-FFE1-19A7-5997-FB8FC2673C55}"/>
              </a:ext>
            </a:extLst>
          </p:cNvPr>
          <p:cNvSpPr txBox="1">
            <a:spLocks/>
          </p:cNvSpPr>
          <p:nvPr/>
        </p:nvSpPr>
        <p:spPr>
          <a:xfrm>
            <a:off x="4043680" y="4879848"/>
            <a:ext cx="5029200" cy="685800"/>
          </a:xfrm>
          <a:prstGeom prst="rect">
            <a:avLst/>
          </a:prstGeom>
        </p:spPr>
        <p:txBody>
          <a:bodyPr vert="horz" lIns="91440" tIns="45720" rIns="91440" bIns="45720" rtlCol="0" anchor="t">
            <a:normAutofit/>
          </a:bodyPr>
          <a:lstStyle>
            <a:lvl1pPr marL="0" indent="0" algn="l" defTabSz="914377" rtl="0" eaLnBrk="1" latinLnBrk="0" hangingPunct="1">
              <a:lnSpc>
                <a:spcPct val="100000"/>
              </a:lnSpc>
              <a:spcBef>
                <a:spcPts val="1000"/>
              </a:spcBef>
              <a:spcAft>
                <a:spcPts val="600"/>
              </a:spcAft>
              <a:buFont typeface="Arial" panose="020B0604020202020204" pitchFamily="34" charset="0"/>
              <a:buNone/>
              <a:defRPr lang="en-US" sz="1800" kern="1200" dirty="0">
                <a:solidFill>
                  <a:schemeClr val="tx1"/>
                </a:solidFill>
                <a:latin typeface="+mn-lt"/>
                <a:ea typeface="+mn-ea"/>
                <a:cs typeface="+mn-cs"/>
              </a:defRPr>
            </a:lvl1pPr>
            <a:lvl2pPr marL="457189"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783"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377"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2971" indent="-228594" algn="l" defTabSz="914377"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600" dirty="0"/>
              <a:t>Romans 4</a:t>
            </a:r>
          </a:p>
        </p:txBody>
      </p:sp>
      <p:sp>
        <p:nvSpPr>
          <p:cNvPr id="8" name="TextBox 7">
            <a:extLst>
              <a:ext uri="{FF2B5EF4-FFF2-40B4-BE49-F238E27FC236}">
                <a16:creationId xmlns:a16="http://schemas.microsoft.com/office/drawing/2014/main" id="{FA7946F3-1583-4080-C313-368D7E5C6F22}"/>
              </a:ext>
            </a:extLst>
          </p:cNvPr>
          <p:cNvSpPr txBox="1"/>
          <p:nvPr/>
        </p:nvSpPr>
        <p:spPr>
          <a:xfrm>
            <a:off x="6786880" y="5946894"/>
            <a:ext cx="2042160" cy="523220"/>
          </a:xfrm>
          <a:prstGeom prst="rect">
            <a:avLst/>
          </a:prstGeom>
          <a:noFill/>
        </p:spPr>
        <p:txBody>
          <a:bodyPr wrap="square">
            <a:spAutoFit/>
          </a:bodyPr>
          <a:lstStyle/>
          <a:p>
            <a:r>
              <a:rPr lang="en-US" sz="1400" dirty="0"/>
              <a:t>GICF </a:t>
            </a:r>
          </a:p>
          <a:p>
            <a:r>
              <a:rPr lang="en-US" sz="1400" dirty="0"/>
              <a:t>4 October 2026</a:t>
            </a:r>
            <a:endParaRPr lang="en-GB" sz="1400" dirty="0"/>
          </a:p>
        </p:txBody>
      </p:sp>
    </p:spTree>
    <p:extLst>
      <p:ext uri="{BB962C8B-B14F-4D97-AF65-F5344CB8AC3E}">
        <p14:creationId xmlns:p14="http://schemas.microsoft.com/office/powerpoint/2010/main" val="48467711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advTm="3536">
        <p159:morph option="byObject"/>
      </p:transition>
    </mc:Choice>
    <mc:Fallback>
      <p:transition spd="slow" advTm="3536">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11D5B-F9E4-C17C-A5F5-C19D9F2F48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05C158-0AD6-2C16-B3E1-5BC69BFCDA82}"/>
              </a:ext>
            </a:extLst>
          </p:cNvPr>
          <p:cNvSpPr>
            <a:spLocks noGrp="1"/>
          </p:cNvSpPr>
          <p:nvPr>
            <p:ph idx="1"/>
          </p:nvPr>
        </p:nvSpPr>
        <p:spPr>
          <a:xfrm>
            <a:off x="233680" y="162560"/>
            <a:ext cx="8707120" cy="6000497"/>
          </a:xfrm>
        </p:spPr>
        <p:txBody>
          <a:bodyPr>
            <a:noAutofit/>
          </a:bodyPr>
          <a:lstStyle/>
          <a:p>
            <a:pPr marL="0" indent="0" algn="ctr">
              <a:lnSpc>
                <a:spcPct val="120000"/>
              </a:lnSpc>
              <a:spcBef>
                <a:spcPts val="0"/>
              </a:spcBef>
              <a:spcAft>
                <a:spcPts val="0"/>
              </a:spcAft>
              <a:buNone/>
            </a:pPr>
            <a:r>
              <a:rPr lang="en-GB" sz="2000" dirty="0">
                <a:latin typeface="Arial" panose="020B0604020202020204" pitchFamily="34" charset="0"/>
                <a:cs typeface="Arial" panose="020B0604020202020204" pitchFamily="34" charset="0"/>
              </a:rPr>
              <a:t>Romans 4</a:t>
            </a:r>
            <a:endParaRPr lang="en-GB" sz="1050" b="1" dirty="0">
              <a:solidFill>
                <a:srgbClr val="FFFF00"/>
              </a:solidFill>
              <a:latin typeface="Arial" panose="020B0604020202020204" pitchFamily="34" charset="0"/>
              <a:cs typeface="Arial" panose="020B0604020202020204" pitchFamily="34" charset="0"/>
            </a:endParaRPr>
          </a:p>
          <a:p>
            <a:pPr marL="0" indent="0" algn="ctr">
              <a:buNone/>
            </a:pPr>
            <a:r>
              <a:rPr lang="en-US" sz="2000" dirty="0"/>
              <a:t>Abraham Justified by Faith</a:t>
            </a:r>
          </a:p>
          <a:p>
            <a:pPr marL="0" indent="0">
              <a:buNone/>
            </a:pPr>
            <a:r>
              <a:rPr lang="en-US" sz="3200" b="1" dirty="0">
                <a:solidFill>
                  <a:srgbClr val="FFFF00"/>
                </a:solidFill>
              </a:rPr>
              <a:t>What</a:t>
            </a:r>
            <a:r>
              <a:rPr lang="en-US" sz="3200" dirty="0"/>
              <a:t> then shall we say that </a:t>
            </a:r>
            <a:r>
              <a:rPr lang="en-US" sz="3200" b="1" dirty="0">
                <a:solidFill>
                  <a:srgbClr val="FFFF00"/>
                </a:solidFill>
              </a:rPr>
              <a:t>Abraham our father has found </a:t>
            </a:r>
            <a:r>
              <a:rPr lang="en-US" sz="3200" dirty="0"/>
              <a:t>according to the flesh? </a:t>
            </a:r>
            <a:r>
              <a:rPr lang="en-US" sz="3200" b="1" baseline="30000" dirty="0"/>
              <a:t>2 </a:t>
            </a:r>
            <a:r>
              <a:rPr lang="en-US" sz="3200" dirty="0"/>
              <a:t>For if Abraham was justified by works, he has </a:t>
            </a:r>
            <a:r>
              <a:rPr lang="en-US" sz="3200" i="1" dirty="0"/>
              <a:t>something</a:t>
            </a:r>
            <a:r>
              <a:rPr lang="en-US" sz="3200" dirty="0"/>
              <a:t> to boast about, but not before God. </a:t>
            </a:r>
            <a:r>
              <a:rPr lang="en-US" sz="3200" b="1" baseline="30000" dirty="0"/>
              <a:t>3 </a:t>
            </a:r>
            <a:r>
              <a:rPr lang="en-US" sz="3200" dirty="0"/>
              <a:t>For what does the Scripture say? “</a:t>
            </a:r>
            <a:r>
              <a:rPr lang="en-US" sz="3200" dirty="0">
                <a:solidFill>
                  <a:srgbClr val="FFFF00"/>
                </a:solidFill>
              </a:rPr>
              <a:t>Abraham believed God, and it was accounted to him for righteousness</a:t>
            </a:r>
            <a:r>
              <a:rPr lang="en-US" sz="3200" dirty="0"/>
              <a:t>.” </a:t>
            </a:r>
            <a:r>
              <a:rPr lang="en-US" sz="3200" b="1" baseline="30000" dirty="0"/>
              <a:t>4 </a:t>
            </a:r>
            <a:r>
              <a:rPr lang="en-US" sz="3200" dirty="0"/>
              <a:t>Now to him who works, the wages are not counted as grace but as debt.</a:t>
            </a:r>
          </a:p>
        </p:txBody>
      </p:sp>
      <p:sp>
        <p:nvSpPr>
          <p:cNvPr id="2" name="TextBox 1">
            <a:extLst>
              <a:ext uri="{FF2B5EF4-FFF2-40B4-BE49-F238E27FC236}">
                <a16:creationId xmlns:a16="http://schemas.microsoft.com/office/drawing/2014/main" id="{C6EDFFE2-FB02-E1ED-FF87-A3C241FAE4F1}"/>
              </a:ext>
            </a:extLst>
          </p:cNvPr>
          <p:cNvSpPr txBox="1"/>
          <p:nvPr/>
        </p:nvSpPr>
        <p:spPr>
          <a:xfrm>
            <a:off x="346306" y="5868352"/>
            <a:ext cx="8451388" cy="739754"/>
          </a:xfrm>
          <a:prstGeom prst="rect">
            <a:avLst/>
          </a:prstGeom>
          <a:solidFill>
            <a:schemeClr val="bg1"/>
          </a:solidFill>
          <a:effectLst>
            <a:glow rad="228600">
              <a:schemeClr val="accent6">
                <a:satMod val="175000"/>
                <a:alpha val="40000"/>
              </a:schemeClr>
            </a:glow>
            <a:softEdge rad="63500"/>
          </a:effectLst>
        </p:spPr>
        <p:txBody>
          <a:bodyPr wrap="square">
            <a:spAutoFit/>
          </a:bodyPr>
          <a:lstStyle/>
          <a:p>
            <a:pPr marL="514350" indent="-514350">
              <a:lnSpc>
                <a:spcPct val="150000"/>
              </a:lnSpc>
              <a:buAutoNum type="arabicPeriod"/>
            </a:pPr>
            <a:r>
              <a:rPr lang="en-GB" sz="3200" dirty="0">
                <a:latin typeface="Arial" panose="020B0604020202020204" pitchFamily="34" charset="0"/>
                <a:cs typeface="Arial" panose="020B0604020202020204" pitchFamily="34" charset="0"/>
              </a:rPr>
              <a:t>Faith = imputed righteousness v3 </a:t>
            </a:r>
            <a:r>
              <a:rPr lang="en-GB" sz="2400" dirty="0">
                <a:latin typeface="Arial" panose="020B0604020202020204" pitchFamily="34" charset="0"/>
                <a:cs typeface="Arial" panose="020B0604020202020204" pitchFamily="34" charset="0"/>
              </a:rPr>
              <a:t>(v22, 24)</a:t>
            </a:r>
          </a:p>
        </p:txBody>
      </p:sp>
    </p:spTree>
    <p:extLst>
      <p:ext uri="{BB962C8B-B14F-4D97-AF65-F5344CB8AC3E}">
        <p14:creationId xmlns:p14="http://schemas.microsoft.com/office/powerpoint/2010/main" val="1127070476"/>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C1D3B-52DC-FEDC-C45D-C31D55D2932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07917B-D8C7-BEC4-5D0D-2D538AE87DFB}"/>
              </a:ext>
            </a:extLst>
          </p:cNvPr>
          <p:cNvSpPr>
            <a:spLocks noGrp="1"/>
          </p:cNvSpPr>
          <p:nvPr>
            <p:ph idx="1"/>
          </p:nvPr>
        </p:nvSpPr>
        <p:spPr>
          <a:xfrm>
            <a:off x="233680" y="162560"/>
            <a:ext cx="8707120" cy="6000497"/>
          </a:xfrm>
        </p:spPr>
        <p:txBody>
          <a:bodyPr>
            <a:noAutofit/>
          </a:bodyPr>
          <a:lstStyle/>
          <a:p>
            <a:pPr marL="0" indent="0" algn="ctr">
              <a:lnSpc>
                <a:spcPct val="120000"/>
              </a:lnSpc>
              <a:spcBef>
                <a:spcPts val="0"/>
              </a:spcBef>
              <a:spcAft>
                <a:spcPts val="0"/>
              </a:spcAft>
              <a:buNone/>
            </a:pPr>
            <a:r>
              <a:rPr lang="en-GB" sz="2000" dirty="0">
                <a:latin typeface="Arial" panose="020B0604020202020204" pitchFamily="34" charset="0"/>
                <a:cs typeface="Arial" panose="020B0604020202020204" pitchFamily="34" charset="0"/>
              </a:rPr>
              <a:t>Romans 4</a:t>
            </a:r>
            <a:endParaRPr lang="en-GB" sz="1050" b="1" dirty="0">
              <a:solidFill>
                <a:srgbClr val="FFFF00"/>
              </a:solidFill>
              <a:latin typeface="Arial" panose="020B0604020202020204" pitchFamily="34" charset="0"/>
              <a:cs typeface="Arial" panose="020B0604020202020204" pitchFamily="34" charset="0"/>
            </a:endParaRPr>
          </a:p>
          <a:p>
            <a:pPr marL="0" indent="0" algn="ctr">
              <a:buNone/>
            </a:pPr>
            <a:r>
              <a:rPr lang="en-US" sz="2000" dirty="0"/>
              <a:t>David Celebrates the Same Truth</a:t>
            </a:r>
          </a:p>
          <a:p>
            <a:pPr marL="0" indent="0">
              <a:buNone/>
            </a:pPr>
            <a:r>
              <a:rPr lang="en-US" sz="3200" b="1" baseline="30000" dirty="0"/>
              <a:t>5 </a:t>
            </a:r>
            <a:r>
              <a:rPr lang="en-US" sz="3200" dirty="0"/>
              <a:t>But to him who does not work but believes on Him who justifies the ungodly, his faith is accounted for righteousness, </a:t>
            </a:r>
            <a:r>
              <a:rPr lang="en-US" sz="3200" b="1" baseline="30000" dirty="0"/>
              <a:t>6 </a:t>
            </a:r>
            <a:r>
              <a:rPr lang="en-US" sz="3200" dirty="0"/>
              <a:t>just as David also describes the blessedness of the man to whom God imputes righteousness apart from works:</a:t>
            </a:r>
          </a:p>
          <a:p>
            <a:pPr marL="0" indent="0">
              <a:buNone/>
            </a:pPr>
            <a:r>
              <a:rPr lang="en-US" sz="3200" b="1" baseline="30000" dirty="0"/>
              <a:t>7 </a:t>
            </a:r>
            <a:r>
              <a:rPr lang="en-US" sz="3200" b="1" dirty="0">
                <a:solidFill>
                  <a:srgbClr val="FFFF00"/>
                </a:solidFill>
              </a:rPr>
              <a:t>“Blessed </a:t>
            </a:r>
            <a:r>
              <a:rPr lang="en-US" sz="3200" b="1" i="1" dirty="0">
                <a:solidFill>
                  <a:srgbClr val="FFFF00"/>
                </a:solidFill>
              </a:rPr>
              <a:t>are those</a:t>
            </a:r>
            <a:r>
              <a:rPr lang="en-US" sz="3200" b="1" dirty="0">
                <a:solidFill>
                  <a:srgbClr val="FFFF00"/>
                </a:solidFill>
              </a:rPr>
              <a:t> whose lawless deeds are forgiven, and whose sins are covered;</a:t>
            </a:r>
            <a:br>
              <a:rPr lang="en-US" sz="3200" dirty="0"/>
            </a:br>
            <a:r>
              <a:rPr lang="en-US" sz="3200" b="1" baseline="30000" dirty="0"/>
              <a:t>8 </a:t>
            </a:r>
            <a:r>
              <a:rPr lang="en-US" sz="3200" b="1" dirty="0">
                <a:solidFill>
                  <a:srgbClr val="FFFF00"/>
                </a:solidFill>
              </a:rPr>
              <a:t>Blessed </a:t>
            </a:r>
            <a:r>
              <a:rPr lang="en-US" sz="3200" b="1" i="1" dirty="0">
                <a:solidFill>
                  <a:srgbClr val="FFFF00"/>
                </a:solidFill>
              </a:rPr>
              <a:t>is the</a:t>
            </a:r>
            <a:r>
              <a:rPr lang="en-US" sz="3200" b="1" dirty="0">
                <a:solidFill>
                  <a:srgbClr val="FFFF00"/>
                </a:solidFill>
              </a:rPr>
              <a:t> man to whom the </a:t>
            </a:r>
            <a:r>
              <a:rPr lang="en-US" sz="3200" b="1" cap="small" dirty="0">
                <a:solidFill>
                  <a:srgbClr val="FFFF00"/>
                </a:solidFill>
              </a:rPr>
              <a:t>Lord</a:t>
            </a:r>
            <a:r>
              <a:rPr lang="en-US" sz="3200" b="1" dirty="0">
                <a:solidFill>
                  <a:srgbClr val="FFFF00"/>
                </a:solidFill>
              </a:rPr>
              <a:t> shall not impute sin.”</a:t>
            </a:r>
          </a:p>
        </p:txBody>
      </p:sp>
    </p:spTree>
    <p:extLst>
      <p:ext uri="{BB962C8B-B14F-4D97-AF65-F5344CB8AC3E}">
        <p14:creationId xmlns:p14="http://schemas.microsoft.com/office/powerpoint/2010/main" val="2525085200"/>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3B871-C966-5545-7913-50C4AE2FF7D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0D4CC-9022-3410-92F6-C34F3054B876}"/>
              </a:ext>
            </a:extLst>
          </p:cNvPr>
          <p:cNvSpPr>
            <a:spLocks noGrp="1"/>
          </p:cNvSpPr>
          <p:nvPr>
            <p:ph idx="1"/>
          </p:nvPr>
        </p:nvSpPr>
        <p:spPr>
          <a:xfrm>
            <a:off x="184573" y="77893"/>
            <a:ext cx="8774853" cy="6642947"/>
          </a:xfrm>
        </p:spPr>
        <p:txBody>
          <a:bodyPr>
            <a:noAutofit/>
          </a:bodyPr>
          <a:lstStyle/>
          <a:p>
            <a:pPr marL="0" indent="0" algn="ctr">
              <a:lnSpc>
                <a:spcPct val="120000"/>
              </a:lnSpc>
              <a:spcBef>
                <a:spcPts val="0"/>
              </a:spcBef>
              <a:spcAft>
                <a:spcPts val="0"/>
              </a:spcAft>
              <a:buNone/>
            </a:pPr>
            <a:r>
              <a:rPr lang="en-GB" sz="2800" dirty="0">
                <a:latin typeface="Arial" panose="020B0604020202020204" pitchFamily="34" charset="0"/>
                <a:cs typeface="Arial" panose="020B0604020202020204" pitchFamily="34" charset="0"/>
              </a:rPr>
              <a:t>Romans 4</a:t>
            </a:r>
            <a:endParaRPr lang="en-GB" sz="2800" b="1" dirty="0">
              <a:solidFill>
                <a:srgbClr val="FFFF00"/>
              </a:solidFill>
              <a:latin typeface="Arial" panose="020B0604020202020204" pitchFamily="34" charset="0"/>
              <a:cs typeface="Arial" panose="020B0604020202020204" pitchFamily="34" charset="0"/>
            </a:endParaRPr>
          </a:p>
          <a:p>
            <a:pPr marL="0" indent="0">
              <a:spcBef>
                <a:spcPts val="0"/>
              </a:spcBef>
              <a:spcAft>
                <a:spcPts val="0"/>
              </a:spcAft>
              <a:buNone/>
            </a:pPr>
            <a:r>
              <a:rPr lang="en-US" sz="1800" b="1" dirty="0"/>
              <a:t>Abraham Justified Before Circumcision</a:t>
            </a:r>
          </a:p>
          <a:p>
            <a:pPr marL="0" indent="0">
              <a:buNone/>
            </a:pPr>
            <a:r>
              <a:rPr lang="en-US" sz="2600" b="1" baseline="30000" dirty="0"/>
              <a:t>9 </a:t>
            </a:r>
            <a:r>
              <a:rPr lang="en-US" sz="2600" i="1" dirty="0"/>
              <a:t>Does</a:t>
            </a:r>
            <a:r>
              <a:rPr lang="en-US" sz="2600" dirty="0"/>
              <a:t> this blessedness then </a:t>
            </a:r>
            <a:r>
              <a:rPr lang="en-US" sz="2600" i="1" dirty="0"/>
              <a:t>come</a:t>
            </a:r>
            <a:r>
              <a:rPr lang="en-US" sz="2600" dirty="0"/>
              <a:t> upon the circumcised </a:t>
            </a:r>
            <a:r>
              <a:rPr lang="en-US" sz="2600" i="1" dirty="0"/>
              <a:t>only,</a:t>
            </a:r>
            <a:r>
              <a:rPr lang="en-US" sz="2600" dirty="0"/>
              <a:t> or upon the uncircumcised also? For we say that faith was accounted to Abraham for righteousness. </a:t>
            </a:r>
            <a:r>
              <a:rPr lang="en-US" sz="2600" b="1" baseline="30000" dirty="0"/>
              <a:t>10 </a:t>
            </a:r>
            <a:r>
              <a:rPr lang="en-US" sz="2600" dirty="0"/>
              <a:t>How then was it accounted? While he was circumcised, or uncircumcised? Not while circumcised, but while uncircumcised. </a:t>
            </a:r>
            <a:r>
              <a:rPr lang="en-US" sz="2600" b="1" baseline="30000" dirty="0"/>
              <a:t>11</a:t>
            </a:r>
            <a:r>
              <a:rPr lang="en-US" sz="2600" b="1" baseline="30000" dirty="0">
                <a:solidFill>
                  <a:srgbClr val="FFFF00"/>
                </a:solidFill>
              </a:rPr>
              <a:t> </a:t>
            </a:r>
            <a:r>
              <a:rPr lang="en-US" sz="2600" dirty="0">
                <a:solidFill>
                  <a:srgbClr val="FFFF00"/>
                </a:solidFill>
              </a:rPr>
              <a:t>And he received the sign of circumcision, a seal of the righteousness of the faith </a:t>
            </a:r>
            <a:r>
              <a:rPr lang="en-US" sz="2600" dirty="0"/>
              <a:t>which </a:t>
            </a:r>
            <a:r>
              <a:rPr lang="en-US" sz="2600" i="1" dirty="0"/>
              <a:t>he had while still</a:t>
            </a:r>
            <a:r>
              <a:rPr lang="en-US" sz="2600" dirty="0"/>
              <a:t> uncircumcised, that he might be the father of all those who believe, though they are uncircumcised, that righteousness might be imputed to them also, </a:t>
            </a:r>
            <a:r>
              <a:rPr lang="en-US" sz="2600" b="1" baseline="30000" dirty="0"/>
              <a:t>12 </a:t>
            </a:r>
            <a:r>
              <a:rPr lang="en-US" sz="2600" dirty="0"/>
              <a:t>and the father of circumcision to those who not only </a:t>
            </a:r>
            <a:r>
              <a:rPr lang="en-US" sz="2600" i="1" dirty="0"/>
              <a:t>are</a:t>
            </a:r>
            <a:r>
              <a:rPr lang="en-US" sz="2600" dirty="0"/>
              <a:t> of the circumcision, but who also </a:t>
            </a:r>
            <a:r>
              <a:rPr lang="en-US" sz="2600" b="1" dirty="0">
                <a:solidFill>
                  <a:srgbClr val="FFFF00"/>
                </a:solidFill>
              </a:rPr>
              <a:t>walk in the steps of the faith</a:t>
            </a:r>
            <a:r>
              <a:rPr lang="en-US" sz="2600" dirty="0"/>
              <a:t> which our father Abraham </a:t>
            </a:r>
            <a:r>
              <a:rPr lang="en-US" sz="2600" i="1" dirty="0"/>
              <a:t>had while still</a:t>
            </a:r>
            <a:r>
              <a:rPr lang="en-US" sz="2600" dirty="0"/>
              <a:t> uncircumcised.</a:t>
            </a:r>
            <a:endParaRPr lang="en-US" sz="2800" dirty="0"/>
          </a:p>
        </p:txBody>
      </p:sp>
      <p:sp>
        <p:nvSpPr>
          <p:cNvPr id="6" name="TextBox 5">
            <a:extLst>
              <a:ext uri="{FF2B5EF4-FFF2-40B4-BE49-F238E27FC236}">
                <a16:creationId xmlns:a16="http://schemas.microsoft.com/office/drawing/2014/main" id="{6AFA41FF-3A15-7CF2-0564-5431B409668E}"/>
              </a:ext>
            </a:extLst>
          </p:cNvPr>
          <p:cNvSpPr txBox="1"/>
          <p:nvPr/>
        </p:nvSpPr>
        <p:spPr>
          <a:xfrm>
            <a:off x="184573" y="4480996"/>
            <a:ext cx="8774852" cy="2239844"/>
          </a:xfrm>
          <a:prstGeom prst="rect">
            <a:avLst/>
          </a:prstGeom>
          <a:solidFill>
            <a:schemeClr val="bg1"/>
          </a:solidFill>
          <a:effectLst>
            <a:glow rad="228600">
              <a:schemeClr val="accent6">
                <a:satMod val="175000"/>
                <a:alpha val="40000"/>
              </a:schemeClr>
            </a:glow>
            <a:softEdge rad="63500"/>
          </a:effectLst>
        </p:spPr>
        <p:txBody>
          <a:bodyPr wrap="square">
            <a:spAutoFit/>
          </a:bodyPr>
          <a:lstStyle/>
          <a:p>
            <a:endParaRPr lang="en-GB" dirty="0">
              <a:latin typeface="Arial" panose="020B0604020202020204" pitchFamily="34" charset="0"/>
              <a:cs typeface="Arial" panose="020B0604020202020204" pitchFamily="34" charset="0"/>
            </a:endParaRPr>
          </a:p>
          <a:p>
            <a:pPr algn="ctr">
              <a:lnSpc>
                <a:spcPct val="150000"/>
              </a:lnSpc>
            </a:pPr>
            <a:r>
              <a:rPr lang="en-GB" sz="3200" dirty="0">
                <a:latin typeface="Arial" panose="020B0604020202020204" pitchFamily="34" charset="0"/>
                <a:cs typeface="Arial" panose="020B0604020202020204" pitchFamily="34" charset="0"/>
              </a:rPr>
              <a:t>2. Faith = painful obedience </a:t>
            </a:r>
            <a:r>
              <a:rPr lang="en-GB" sz="2400" dirty="0">
                <a:latin typeface="Arial" panose="020B0604020202020204" pitchFamily="34" charset="0"/>
                <a:cs typeface="Arial" panose="020B0604020202020204" pitchFamily="34" charset="0"/>
              </a:rPr>
              <a:t>v11</a:t>
            </a:r>
          </a:p>
          <a:p>
            <a:pPr algn="ctr">
              <a:lnSpc>
                <a:spcPct val="150000"/>
              </a:lnSpc>
            </a:pPr>
            <a:endParaRPr lang="en-GB" sz="2800" dirty="0">
              <a:latin typeface="Arial" panose="020B0604020202020204" pitchFamily="34" charset="0"/>
              <a:cs typeface="Arial" panose="020B0604020202020204" pitchFamily="34" charset="0"/>
            </a:endParaRPr>
          </a:p>
          <a:p>
            <a:pPr>
              <a:lnSpc>
                <a:spcPct val="150000"/>
              </a:lnSpc>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30077285"/>
      </p:ext>
    </p:extLst>
  </p:cSld>
  <p:clrMapOvr>
    <a:masterClrMapping/>
  </p:clrMapOvr>
  <mc:AlternateContent xmlns:mc="http://schemas.openxmlformats.org/markup-compatibility/2006" xmlns:p14="http://schemas.microsoft.com/office/powerpoint/2010/main">
    <mc:Choice Requires="p14">
      <p:transition spd="slow" p14:dur="2000" advTm="30367"/>
    </mc:Choice>
    <mc:Fallback xmlns="">
      <p:transition spd="slow" advTm="3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8D097-A2AF-866C-E33D-1AE22CC5435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787906-1401-BCFE-C96F-896D0E8278CD}"/>
              </a:ext>
            </a:extLst>
          </p:cNvPr>
          <p:cNvSpPr>
            <a:spLocks noGrp="1"/>
          </p:cNvSpPr>
          <p:nvPr>
            <p:ph idx="1"/>
          </p:nvPr>
        </p:nvSpPr>
        <p:spPr>
          <a:xfrm>
            <a:off x="184573" y="77893"/>
            <a:ext cx="8774853" cy="6000497"/>
          </a:xfrm>
        </p:spPr>
        <p:txBody>
          <a:bodyPr>
            <a:noAutofit/>
          </a:bodyPr>
          <a:lstStyle/>
          <a:p>
            <a:pPr marL="0" indent="0" algn="ctr">
              <a:lnSpc>
                <a:spcPct val="120000"/>
              </a:lnSpc>
              <a:spcBef>
                <a:spcPts val="0"/>
              </a:spcBef>
              <a:spcAft>
                <a:spcPts val="0"/>
              </a:spcAft>
              <a:buNone/>
            </a:pPr>
            <a:r>
              <a:rPr lang="en-GB" sz="2800" dirty="0">
                <a:latin typeface="Arial" panose="020B0604020202020204" pitchFamily="34" charset="0"/>
                <a:cs typeface="Arial" panose="020B0604020202020204" pitchFamily="34" charset="0"/>
              </a:rPr>
              <a:t>Romans 4</a:t>
            </a:r>
            <a:endParaRPr lang="en-GB" sz="2800" b="1" dirty="0">
              <a:solidFill>
                <a:srgbClr val="FFFF00"/>
              </a:solidFill>
              <a:latin typeface="Arial" panose="020B0604020202020204" pitchFamily="34" charset="0"/>
              <a:cs typeface="Arial" panose="020B0604020202020204" pitchFamily="34" charset="0"/>
            </a:endParaRPr>
          </a:p>
          <a:p>
            <a:pPr marL="0" indent="0">
              <a:buNone/>
            </a:pPr>
            <a:r>
              <a:rPr lang="en-US" sz="1800" b="1" dirty="0"/>
              <a:t>The Promise Granted Through Faith</a:t>
            </a:r>
          </a:p>
          <a:p>
            <a:pPr marL="0" indent="0">
              <a:spcBef>
                <a:spcPts val="0"/>
              </a:spcBef>
              <a:spcAft>
                <a:spcPts val="0"/>
              </a:spcAft>
              <a:buNone/>
            </a:pPr>
            <a:r>
              <a:rPr lang="en-US" sz="3200" b="1" baseline="30000" dirty="0"/>
              <a:t>13 </a:t>
            </a:r>
            <a:r>
              <a:rPr lang="en-US" sz="3200" dirty="0"/>
              <a:t>For the promise that he would be the heir of the world </a:t>
            </a:r>
            <a:r>
              <a:rPr lang="en-US" sz="3200" i="1" dirty="0"/>
              <a:t>was</a:t>
            </a:r>
            <a:r>
              <a:rPr lang="en-US" sz="3200" dirty="0"/>
              <a:t> not to Abraham or to his seed through the law, but through the righteousness of faith. </a:t>
            </a:r>
            <a:r>
              <a:rPr lang="en-US" sz="3200" b="1" baseline="30000" dirty="0"/>
              <a:t>14 </a:t>
            </a:r>
            <a:r>
              <a:rPr lang="en-US" sz="3200" dirty="0"/>
              <a:t>For if those who are of the law </a:t>
            </a:r>
            <a:r>
              <a:rPr lang="en-US" sz="3200" i="1" dirty="0"/>
              <a:t>are</a:t>
            </a:r>
            <a:r>
              <a:rPr lang="en-US" sz="3200" dirty="0"/>
              <a:t> heirs, faith is made void and the promise made of no effect, </a:t>
            </a:r>
            <a:r>
              <a:rPr lang="en-US" sz="3200" b="1" baseline="30000" dirty="0"/>
              <a:t>15 </a:t>
            </a:r>
            <a:r>
              <a:rPr lang="en-US" sz="3200" dirty="0"/>
              <a:t>because the law brings about wrath; for where there is no law </a:t>
            </a:r>
            <a:r>
              <a:rPr lang="en-US" sz="3200" i="1" dirty="0"/>
              <a:t>there is</a:t>
            </a:r>
            <a:r>
              <a:rPr lang="en-US" sz="3200" dirty="0"/>
              <a:t> no transgression.</a:t>
            </a:r>
          </a:p>
        </p:txBody>
      </p:sp>
    </p:spTree>
    <p:extLst>
      <p:ext uri="{BB962C8B-B14F-4D97-AF65-F5344CB8AC3E}">
        <p14:creationId xmlns:p14="http://schemas.microsoft.com/office/powerpoint/2010/main" val="4094516796"/>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7DCF0-2229-A1A9-C0E5-BD12B5A7226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1F1EAC-547D-AE5A-E2E2-8FBA7A2906EE}"/>
              </a:ext>
            </a:extLst>
          </p:cNvPr>
          <p:cNvSpPr>
            <a:spLocks noGrp="1"/>
          </p:cNvSpPr>
          <p:nvPr>
            <p:ph idx="1"/>
          </p:nvPr>
        </p:nvSpPr>
        <p:spPr>
          <a:xfrm>
            <a:off x="184573" y="77893"/>
            <a:ext cx="8774853" cy="6000497"/>
          </a:xfrm>
        </p:spPr>
        <p:txBody>
          <a:bodyPr>
            <a:noAutofit/>
          </a:bodyPr>
          <a:lstStyle/>
          <a:p>
            <a:pPr marL="0" indent="0" algn="ctr">
              <a:lnSpc>
                <a:spcPct val="120000"/>
              </a:lnSpc>
              <a:spcBef>
                <a:spcPts val="0"/>
              </a:spcBef>
              <a:spcAft>
                <a:spcPts val="0"/>
              </a:spcAft>
              <a:buNone/>
            </a:pPr>
            <a:r>
              <a:rPr lang="en-GB" sz="2800" dirty="0">
                <a:latin typeface="Arial" panose="020B0604020202020204" pitchFamily="34" charset="0"/>
                <a:cs typeface="Arial" panose="020B0604020202020204" pitchFamily="34" charset="0"/>
              </a:rPr>
              <a:t>Romans 4</a:t>
            </a:r>
            <a:endParaRPr lang="en-GB" sz="2800" b="1" dirty="0">
              <a:solidFill>
                <a:srgbClr val="FFFF00"/>
              </a:solidFill>
              <a:latin typeface="Arial" panose="020B0604020202020204" pitchFamily="34" charset="0"/>
              <a:cs typeface="Arial" panose="020B0604020202020204" pitchFamily="34" charset="0"/>
            </a:endParaRPr>
          </a:p>
          <a:p>
            <a:pPr marL="0" indent="0">
              <a:buNone/>
            </a:pPr>
            <a:r>
              <a:rPr lang="en-US" sz="3200" b="1" baseline="30000" dirty="0"/>
              <a:t>16 </a:t>
            </a:r>
            <a:r>
              <a:rPr lang="en-US" sz="3200" dirty="0"/>
              <a:t>Therefore </a:t>
            </a:r>
            <a:r>
              <a:rPr lang="en-US" sz="3200" i="1" dirty="0"/>
              <a:t>it is</a:t>
            </a:r>
            <a:r>
              <a:rPr lang="en-US" sz="3200" dirty="0"/>
              <a:t> of faith that </a:t>
            </a:r>
            <a:r>
              <a:rPr lang="en-US" sz="3200" i="1" dirty="0"/>
              <a:t>it might be</a:t>
            </a:r>
            <a:r>
              <a:rPr lang="en-US" sz="3200" dirty="0"/>
              <a:t> according to grace, so that the promise might be sure to all the seed, not only to those who are of the law, but also to those who are of the faith of Abraham, who is the father of us all </a:t>
            </a:r>
            <a:r>
              <a:rPr lang="en-US" sz="3200" b="1" baseline="30000" dirty="0"/>
              <a:t>17 </a:t>
            </a:r>
            <a:r>
              <a:rPr lang="en-US" sz="3200" dirty="0"/>
              <a:t>(as it is written, “I have made you a father of many nations”) in the presence of Him whom he believed—God, </a:t>
            </a:r>
            <a:r>
              <a:rPr lang="en-US" sz="3200" dirty="0">
                <a:solidFill>
                  <a:srgbClr val="FFFF00"/>
                </a:solidFill>
              </a:rPr>
              <a:t>who gives life to the dead and calls those things which do not exist as though they did</a:t>
            </a:r>
            <a:r>
              <a:rPr lang="en-US" sz="3200" dirty="0"/>
              <a:t>; </a:t>
            </a:r>
          </a:p>
        </p:txBody>
      </p:sp>
    </p:spTree>
    <p:extLst>
      <p:ext uri="{BB962C8B-B14F-4D97-AF65-F5344CB8AC3E}">
        <p14:creationId xmlns:p14="http://schemas.microsoft.com/office/powerpoint/2010/main" val="1244832484"/>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CA8FB-AE98-F00E-7C87-5865DE1638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A8C9DC7-F780-75A1-F7AD-A538A3BB0245}"/>
              </a:ext>
            </a:extLst>
          </p:cNvPr>
          <p:cNvSpPr>
            <a:spLocks noGrp="1"/>
          </p:cNvSpPr>
          <p:nvPr>
            <p:ph idx="1"/>
          </p:nvPr>
        </p:nvSpPr>
        <p:spPr>
          <a:xfrm>
            <a:off x="184573" y="77893"/>
            <a:ext cx="8959427" cy="6000497"/>
          </a:xfrm>
        </p:spPr>
        <p:txBody>
          <a:bodyPr>
            <a:noAutofit/>
          </a:bodyPr>
          <a:lstStyle/>
          <a:p>
            <a:pPr marL="0" indent="0" algn="ctr">
              <a:lnSpc>
                <a:spcPct val="120000"/>
              </a:lnSpc>
              <a:spcBef>
                <a:spcPts val="0"/>
              </a:spcBef>
              <a:spcAft>
                <a:spcPts val="0"/>
              </a:spcAft>
              <a:buNone/>
            </a:pPr>
            <a:r>
              <a:rPr lang="en-GB" sz="2800" dirty="0">
                <a:latin typeface="Arial" panose="020B0604020202020204" pitchFamily="34" charset="0"/>
                <a:cs typeface="Arial" panose="020B0604020202020204" pitchFamily="34" charset="0"/>
              </a:rPr>
              <a:t>Romans 4</a:t>
            </a:r>
            <a:endParaRPr lang="en-GB" sz="2800" b="1" dirty="0">
              <a:solidFill>
                <a:srgbClr val="FFFF00"/>
              </a:solidFill>
              <a:latin typeface="Arial" panose="020B0604020202020204" pitchFamily="34" charset="0"/>
              <a:cs typeface="Arial" panose="020B0604020202020204" pitchFamily="34" charset="0"/>
            </a:endParaRPr>
          </a:p>
          <a:p>
            <a:pPr marL="0" indent="0">
              <a:buNone/>
            </a:pPr>
            <a:r>
              <a:rPr lang="en-US" sz="3000" b="1" baseline="30000" dirty="0"/>
              <a:t>18 </a:t>
            </a:r>
            <a:r>
              <a:rPr lang="en-US" sz="3000" dirty="0"/>
              <a:t>who, contrary to hope, </a:t>
            </a:r>
            <a:r>
              <a:rPr lang="en-US" sz="3000" dirty="0">
                <a:solidFill>
                  <a:srgbClr val="FFFF00"/>
                </a:solidFill>
              </a:rPr>
              <a:t>in hope believed</a:t>
            </a:r>
            <a:r>
              <a:rPr lang="en-US" sz="3000" dirty="0"/>
              <a:t>, so that he became the father of many nations, according to what was spoken, “So shall your descendants be.” </a:t>
            </a:r>
            <a:r>
              <a:rPr lang="en-US" sz="3000" b="1" baseline="30000" dirty="0"/>
              <a:t>19 </a:t>
            </a:r>
            <a:r>
              <a:rPr lang="en-US" sz="3000" dirty="0"/>
              <a:t>And not being weak in faith, he did not consider his own body, already dead (since he was about a hundred years old), and the deadness of Sarah’s womb. </a:t>
            </a:r>
            <a:r>
              <a:rPr lang="en-US" sz="3000" b="1" baseline="30000" dirty="0"/>
              <a:t>20 </a:t>
            </a:r>
            <a:r>
              <a:rPr lang="en-US" sz="3000" dirty="0">
                <a:solidFill>
                  <a:srgbClr val="FFFF00"/>
                </a:solidFill>
              </a:rPr>
              <a:t>He did not waver at the promise of God </a:t>
            </a:r>
            <a:r>
              <a:rPr lang="en-US" sz="3000" dirty="0"/>
              <a:t>through unbelief, but </a:t>
            </a:r>
            <a:r>
              <a:rPr lang="en-US" sz="3000" dirty="0">
                <a:solidFill>
                  <a:srgbClr val="FFFF00"/>
                </a:solidFill>
              </a:rPr>
              <a:t>was strengthened </a:t>
            </a:r>
            <a:r>
              <a:rPr lang="en-US" sz="3000" dirty="0"/>
              <a:t>in faith, giving glory to God, </a:t>
            </a:r>
            <a:r>
              <a:rPr lang="en-US" sz="3000" b="1" baseline="30000" dirty="0"/>
              <a:t> </a:t>
            </a:r>
            <a:endParaRPr lang="en-US" sz="3000" dirty="0">
              <a:solidFill>
                <a:srgbClr val="FFFF00"/>
              </a:solidFill>
            </a:endParaRPr>
          </a:p>
        </p:txBody>
      </p:sp>
      <p:sp>
        <p:nvSpPr>
          <p:cNvPr id="2" name="TextBox 1">
            <a:extLst>
              <a:ext uri="{FF2B5EF4-FFF2-40B4-BE49-F238E27FC236}">
                <a16:creationId xmlns:a16="http://schemas.microsoft.com/office/drawing/2014/main" id="{DC8A4709-B0BF-EDCF-100C-FF0C71F91580}"/>
              </a:ext>
            </a:extLst>
          </p:cNvPr>
          <p:cNvSpPr txBox="1"/>
          <p:nvPr/>
        </p:nvSpPr>
        <p:spPr>
          <a:xfrm>
            <a:off x="111760" y="5022840"/>
            <a:ext cx="8847667" cy="1661993"/>
          </a:xfrm>
          <a:prstGeom prst="rect">
            <a:avLst/>
          </a:prstGeom>
          <a:solidFill>
            <a:schemeClr val="bg1"/>
          </a:solidFill>
          <a:effectLst>
            <a:glow rad="228600">
              <a:schemeClr val="accent6">
                <a:satMod val="175000"/>
                <a:alpha val="40000"/>
              </a:schemeClr>
            </a:glow>
            <a:softEdge rad="63500"/>
          </a:effectLst>
        </p:spPr>
        <p:txBody>
          <a:bodyPr wrap="square">
            <a:spAutoFit/>
          </a:bodyPr>
          <a:lstStyle/>
          <a:p>
            <a:endParaRPr lang="en-GB" dirty="0">
              <a:latin typeface="Arial" panose="020B0604020202020204" pitchFamily="34" charset="0"/>
              <a:cs typeface="Arial" panose="020B0604020202020204" pitchFamily="34" charset="0"/>
            </a:endParaRPr>
          </a:p>
          <a:p>
            <a:pPr algn="ctr">
              <a:lnSpc>
                <a:spcPct val="150000"/>
              </a:lnSpc>
            </a:pPr>
            <a:r>
              <a:rPr lang="en-US" sz="4000" dirty="0">
                <a:latin typeface="Arial" panose="020B0604020202020204" pitchFamily="34" charset="0"/>
                <a:cs typeface="Arial" panose="020B0604020202020204" pitchFamily="34" charset="0"/>
              </a:rPr>
              <a:t>3. Faith = strength received </a:t>
            </a:r>
            <a:r>
              <a:rPr lang="en-US" sz="3200" dirty="0">
                <a:latin typeface="Arial" panose="020B0604020202020204" pitchFamily="34" charset="0"/>
                <a:cs typeface="Arial" panose="020B0604020202020204" pitchFamily="34" charset="0"/>
              </a:rPr>
              <a:t>v20</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351191"/>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barn(inVertical)">
                                      <p:cBhvr>
                                        <p:cTn id="7" dur="500"/>
                                        <p:tgtEl>
                                          <p:spTgt spid="2">
                                            <p:bg/>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35A1B-5798-8E0E-5D91-581366A5F3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0C7AFB-159E-1B07-E2AB-4253F33E2B7C}"/>
              </a:ext>
            </a:extLst>
          </p:cNvPr>
          <p:cNvSpPr>
            <a:spLocks noGrp="1"/>
          </p:cNvSpPr>
          <p:nvPr>
            <p:ph idx="1"/>
          </p:nvPr>
        </p:nvSpPr>
        <p:spPr>
          <a:xfrm>
            <a:off x="184573" y="77893"/>
            <a:ext cx="8959427" cy="6000497"/>
          </a:xfrm>
        </p:spPr>
        <p:txBody>
          <a:bodyPr>
            <a:noAutofit/>
          </a:bodyPr>
          <a:lstStyle/>
          <a:p>
            <a:pPr marL="0" indent="0" algn="ctr">
              <a:lnSpc>
                <a:spcPct val="120000"/>
              </a:lnSpc>
              <a:spcBef>
                <a:spcPts val="0"/>
              </a:spcBef>
              <a:spcAft>
                <a:spcPts val="0"/>
              </a:spcAft>
              <a:buNone/>
            </a:pPr>
            <a:r>
              <a:rPr lang="en-GB" sz="2800" dirty="0">
                <a:latin typeface="Arial" panose="020B0604020202020204" pitchFamily="34" charset="0"/>
                <a:cs typeface="Arial" panose="020B0604020202020204" pitchFamily="34" charset="0"/>
              </a:rPr>
              <a:t>Romans 4</a:t>
            </a:r>
            <a:endParaRPr lang="en-GB" sz="2800" b="1" dirty="0">
              <a:solidFill>
                <a:srgbClr val="FFFF00"/>
              </a:solidFill>
              <a:latin typeface="Arial" panose="020B0604020202020204" pitchFamily="34" charset="0"/>
              <a:cs typeface="Arial" panose="020B0604020202020204" pitchFamily="34" charset="0"/>
            </a:endParaRPr>
          </a:p>
          <a:p>
            <a:pPr marL="0" indent="0">
              <a:buNone/>
            </a:pPr>
            <a:r>
              <a:rPr lang="en-US" sz="3000" b="1" baseline="30000" dirty="0"/>
              <a:t>21 </a:t>
            </a:r>
            <a:r>
              <a:rPr lang="en-US" sz="3000" dirty="0"/>
              <a:t>and being fully convinced that what He had promised </a:t>
            </a:r>
            <a:r>
              <a:rPr lang="en-US" sz="3000" dirty="0">
                <a:solidFill>
                  <a:srgbClr val="FFFF00"/>
                </a:solidFill>
              </a:rPr>
              <a:t>He was also able</a:t>
            </a:r>
            <a:r>
              <a:rPr lang="en-US" sz="3000" dirty="0"/>
              <a:t> to perform. </a:t>
            </a:r>
            <a:r>
              <a:rPr lang="en-US" sz="3000" b="1" baseline="30000" dirty="0"/>
              <a:t>22 </a:t>
            </a:r>
            <a:r>
              <a:rPr lang="en-US" sz="3000" dirty="0"/>
              <a:t>And therefore “</a:t>
            </a:r>
            <a:r>
              <a:rPr lang="en-US" sz="3000" dirty="0">
                <a:solidFill>
                  <a:srgbClr val="FFFF00"/>
                </a:solidFill>
              </a:rPr>
              <a:t>it was accounted to him for righteousness.”</a:t>
            </a:r>
          </a:p>
        </p:txBody>
      </p:sp>
      <p:sp>
        <p:nvSpPr>
          <p:cNvPr id="4" name="TextBox 3">
            <a:extLst>
              <a:ext uri="{FF2B5EF4-FFF2-40B4-BE49-F238E27FC236}">
                <a16:creationId xmlns:a16="http://schemas.microsoft.com/office/drawing/2014/main" id="{13DC2A51-267B-2401-23C7-D1F883553607}"/>
              </a:ext>
            </a:extLst>
          </p:cNvPr>
          <p:cNvSpPr txBox="1"/>
          <p:nvPr/>
        </p:nvSpPr>
        <p:spPr>
          <a:xfrm>
            <a:off x="184573" y="3078141"/>
            <a:ext cx="8451388" cy="1674497"/>
          </a:xfrm>
          <a:prstGeom prst="rect">
            <a:avLst/>
          </a:prstGeom>
          <a:solidFill>
            <a:schemeClr val="bg1"/>
          </a:solidFill>
          <a:effectLst>
            <a:glow rad="228600">
              <a:schemeClr val="accent6">
                <a:satMod val="175000"/>
                <a:alpha val="40000"/>
              </a:schemeClr>
            </a:glow>
            <a:softEdge rad="63500"/>
          </a:effectLst>
        </p:spPr>
        <p:txBody>
          <a:bodyPr wrap="square">
            <a:spAutoFit/>
          </a:bodyPr>
          <a:lstStyle/>
          <a:p>
            <a:endParaRPr lang="en-GB" dirty="0">
              <a:latin typeface="Arial" panose="020B0604020202020204" pitchFamily="34" charset="0"/>
              <a:cs typeface="Arial" panose="020B0604020202020204" pitchFamily="34" charset="0"/>
            </a:endParaRPr>
          </a:p>
          <a:p>
            <a:pPr algn="ctr">
              <a:lnSpc>
                <a:spcPct val="150000"/>
              </a:lnSpc>
            </a:pPr>
            <a:r>
              <a:rPr lang="en-US" sz="3200" dirty="0">
                <a:latin typeface="Arial" panose="020B0604020202020204" pitchFamily="34" charset="0"/>
                <a:cs typeface="Arial" panose="020B0604020202020204" pitchFamily="34" charset="0"/>
              </a:rPr>
              <a:t>4. Faith = fully convinced that </a:t>
            </a:r>
            <a:r>
              <a:rPr lang="en-US" sz="2800" dirty="0">
                <a:solidFill>
                  <a:srgbClr val="FFFF00"/>
                </a:solidFill>
                <a:latin typeface="Arial" panose="020B0604020202020204" pitchFamily="34" charset="0"/>
                <a:cs typeface="Arial" panose="020B0604020202020204" pitchFamily="34" charset="0"/>
              </a:rPr>
              <a:t>GOD IS ABLE</a:t>
            </a:r>
          </a:p>
          <a:p>
            <a:pPr algn="ctr">
              <a:lnSpc>
                <a:spcPct val="150000"/>
              </a:lnSpc>
            </a:pPr>
            <a:r>
              <a:rPr lang="en-US" sz="2800" dirty="0">
                <a:solidFill>
                  <a:srgbClr val="FFFF00"/>
                </a:solidFill>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877169"/>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72913-1471-22AE-9D89-D19D86835D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43C9EE-157D-CB45-6ABA-79826894A000}"/>
              </a:ext>
            </a:extLst>
          </p:cNvPr>
          <p:cNvSpPr>
            <a:spLocks noGrp="1"/>
          </p:cNvSpPr>
          <p:nvPr>
            <p:ph idx="1"/>
          </p:nvPr>
        </p:nvSpPr>
        <p:spPr>
          <a:xfrm>
            <a:off x="184573" y="77893"/>
            <a:ext cx="8774853" cy="6000497"/>
          </a:xfrm>
        </p:spPr>
        <p:txBody>
          <a:bodyPr>
            <a:noAutofit/>
          </a:bodyPr>
          <a:lstStyle/>
          <a:p>
            <a:pPr marL="0" indent="0" algn="ctr">
              <a:lnSpc>
                <a:spcPct val="120000"/>
              </a:lnSpc>
              <a:spcBef>
                <a:spcPts val="0"/>
              </a:spcBef>
              <a:spcAft>
                <a:spcPts val="0"/>
              </a:spcAft>
              <a:buNone/>
            </a:pPr>
            <a:r>
              <a:rPr lang="en-GB" sz="2800" dirty="0">
                <a:latin typeface="Arial" panose="020B0604020202020204" pitchFamily="34" charset="0"/>
                <a:cs typeface="Arial" panose="020B0604020202020204" pitchFamily="34" charset="0"/>
              </a:rPr>
              <a:t>Romans 4</a:t>
            </a:r>
            <a:endParaRPr lang="en-GB" sz="2800" b="1" dirty="0">
              <a:solidFill>
                <a:srgbClr val="FFFF00"/>
              </a:solidFill>
              <a:latin typeface="Arial" panose="020B0604020202020204" pitchFamily="34" charset="0"/>
              <a:cs typeface="Arial" panose="020B0604020202020204" pitchFamily="34" charset="0"/>
            </a:endParaRPr>
          </a:p>
          <a:p>
            <a:pPr marL="0" indent="0">
              <a:buNone/>
            </a:pPr>
            <a:r>
              <a:rPr lang="en-US" sz="3200" b="1" baseline="30000" dirty="0"/>
              <a:t>23 </a:t>
            </a:r>
            <a:r>
              <a:rPr lang="en-US" sz="3200" dirty="0"/>
              <a:t>Now it was not written for his sake alone that it was imputed to him, </a:t>
            </a:r>
            <a:r>
              <a:rPr lang="en-US" sz="3200" b="1" baseline="30000" dirty="0"/>
              <a:t>24 </a:t>
            </a:r>
            <a:r>
              <a:rPr lang="en-US" sz="3200" dirty="0"/>
              <a:t>but also for us. It shall be imputed to us who </a:t>
            </a:r>
            <a:r>
              <a:rPr lang="en-US" sz="3200" b="1" dirty="0">
                <a:solidFill>
                  <a:srgbClr val="FFFF00"/>
                </a:solidFill>
              </a:rPr>
              <a:t>believe in Him </a:t>
            </a:r>
            <a:r>
              <a:rPr lang="en-US" sz="3200" dirty="0"/>
              <a:t>who raised up Jesus our Lord from the dead, </a:t>
            </a:r>
            <a:r>
              <a:rPr lang="en-US" sz="3200" b="1" baseline="30000" dirty="0"/>
              <a:t>25 </a:t>
            </a:r>
            <a:r>
              <a:rPr lang="en-US" sz="3200" dirty="0"/>
              <a:t>who was delivered up because of our offenses, and was raised because of our justification.</a:t>
            </a:r>
          </a:p>
          <a:p>
            <a:pPr marL="0" indent="0">
              <a:buNone/>
            </a:pPr>
            <a:endParaRPr lang="en-US" sz="2800" dirty="0"/>
          </a:p>
        </p:txBody>
      </p:sp>
      <p:sp>
        <p:nvSpPr>
          <p:cNvPr id="2" name="TextBox 1">
            <a:extLst>
              <a:ext uri="{FF2B5EF4-FFF2-40B4-BE49-F238E27FC236}">
                <a16:creationId xmlns:a16="http://schemas.microsoft.com/office/drawing/2014/main" id="{744632B8-A974-C0C8-EE65-33BD98F83828}"/>
              </a:ext>
            </a:extLst>
          </p:cNvPr>
          <p:cNvSpPr txBox="1"/>
          <p:nvPr/>
        </p:nvSpPr>
        <p:spPr>
          <a:xfrm>
            <a:off x="60960" y="4413240"/>
            <a:ext cx="8959426" cy="1477328"/>
          </a:xfrm>
          <a:prstGeom prst="rect">
            <a:avLst/>
          </a:prstGeom>
          <a:solidFill>
            <a:schemeClr val="bg1"/>
          </a:solidFill>
          <a:effectLst>
            <a:glow rad="228600">
              <a:schemeClr val="accent6">
                <a:satMod val="175000"/>
                <a:alpha val="40000"/>
              </a:schemeClr>
            </a:glow>
            <a:softEdge rad="63500"/>
          </a:effectLst>
        </p:spPr>
        <p:txBody>
          <a:bodyPr wrap="square">
            <a:spAutoFit/>
          </a:bodyPr>
          <a:lstStyle/>
          <a:p>
            <a:endParaRPr lang="en-GB" dirty="0">
              <a:latin typeface="Arial" panose="020B0604020202020204" pitchFamily="34" charset="0"/>
              <a:cs typeface="Arial" panose="020B0604020202020204" pitchFamily="34" charset="0"/>
            </a:endParaRPr>
          </a:p>
          <a:p>
            <a:pPr algn="ctr">
              <a:lnSpc>
                <a:spcPct val="150000"/>
              </a:lnSpc>
            </a:pPr>
            <a:r>
              <a:rPr lang="en-US" sz="3200" dirty="0">
                <a:latin typeface="Arial" panose="020B0604020202020204" pitchFamily="34" charset="0"/>
                <a:cs typeface="Arial" panose="020B0604020202020204" pitchFamily="34" charset="0"/>
              </a:rPr>
              <a:t>5. Faith = to believe in the God who…</a:t>
            </a:r>
            <a:r>
              <a:rPr lang="en-US" sz="2400" dirty="0">
                <a:latin typeface="Arial" panose="020B0604020202020204" pitchFamily="34" charset="0"/>
                <a:cs typeface="Arial" panose="020B0604020202020204" pitchFamily="34" charset="0"/>
              </a:rPr>
              <a:t>v24</a:t>
            </a:r>
          </a:p>
          <a:p>
            <a:pPr marL="514350" indent="-514350">
              <a:buAutoNum type="arabicPeriod"/>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8851201"/>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C96BC-2B16-4711-9B96-3B4E455882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EF76D4-965D-2688-D223-C4DDF5FD9A60}"/>
              </a:ext>
            </a:extLst>
          </p:cNvPr>
          <p:cNvSpPr>
            <a:spLocks noGrp="1"/>
          </p:cNvSpPr>
          <p:nvPr>
            <p:ph type="ctrTitle"/>
          </p:nvPr>
        </p:nvSpPr>
        <p:spPr>
          <a:xfrm>
            <a:off x="0" y="1024470"/>
            <a:ext cx="8744914" cy="3141130"/>
          </a:xfrm>
        </p:spPr>
        <p:txBody>
          <a:bodyPr>
            <a:noAutofit/>
          </a:bodyPr>
          <a:lstStyle/>
          <a:p>
            <a:r>
              <a:rPr lang="en-GB" sz="4800" b="1" dirty="0">
                <a:effectLst>
                  <a:outerShdw blurRad="38100" dist="38100" dir="2700000" algn="tl">
                    <a:srgbClr val="000000">
                      <a:alpha val="43137"/>
                    </a:srgbClr>
                  </a:outerShdw>
                </a:effectLst>
              </a:rPr>
              <a:t>I. FALSE Faith </a:t>
            </a:r>
          </a:p>
        </p:txBody>
      </p:sp>
    </p:spTree>
    <p:custDataLst>
      <p:tags r:id="rId1"/>
    </p:custDataLst>
    <p:extLst>
      <p:ext uri="{BB962C8B-B14F-4D97-AF65-F5344CB8AC3E}">
        <p14:creationId xmlns:p14="http://schemas.microsoft.com/office/powerpoint/2010/main" val="4258803844"/>
      </p:ext>
    </p:extLst>
  </p:cSld>
  <p:clrMapOvr>
    <a:masterClrMapping/>
  </p:clrMapOvr>
  <mc:AlternateContent xmlns:mc="http://schemas.openxmlformats.org/markup-compatibility/2006" xmlns:p14="http://schemas.microsoft.com/office/powerpoint/2010/main">
    <mc:Choice Requires="p14">
      <p:transition spd="slow" p14:dur="2000" advTm="10298"/>
    </mc:Choice>
    <mc:Fallback xmlns="">
      <p:transition spd="slow" advTm="1029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FD9E4-16C4-3492-96C0-7E02BA358D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D93F1A-81F0-179E-F8B2-EBFC9145FE1D}"/>
              </a:ext>
            </a:extLst>
          </p:cNvPr>
          <p:cNvSpPr>
            <a:spLocks noGrp="1"/>
          </p:cNvSpPr>
          <p:nvPr>
            <p:ph idx="1"/>
          </p:nvPr>
        </p:nvSpPr>
        <p:spPr>
          <a:xfrm>
            <a:off x="171693" y="753671"/>
            <a:ext cx="4011507" cy="5370830"/>
          </a:xfrm>
        </p:spPr>
        <p:txBody>
          <a:bodyPr>
            <a:noAutofit/>
          </a:bodyPr>
          <a:lstStyle/>
          <a:p>
            <a:pPr marL="0" indent="0" algn="ctr">
              <a:lnSpc>
                <a:spcPct val="120000"/>
              </a:lnSpc>
              <a:spcBef>
                <a:spcPts val="0"/>
              </a:spcBef>
              <a:spcAft>
                <a:spcPts val="0"/>
              </a:spcAft>
              <a:buNone/>
            </a:pPr>
            <a:r>
              <a:rPr lang="en-GB" sz="3200" dirty="0">
                <a:latin typeface="Arial" panose="020B0604020202020204" pitchFamily="34" charset="0"/>
                <a:cs typeface="Arial" panose="020B0604020202020204" pitchFamily="34" charset="0"/>
              </a:rPr>
              <a:t>Romans 4:16-17</a:t>
            </a:r>
          </a:p>
          <a:p>
            <a:pPr marL="0" indent="0" algn="ctr">
              <a:lnSpc>
                <a:spcPct val="120000"/>
              </a:lnSpc>
              <a:spcBef>
                <a:spcPts val="0"/>
              </a:spcBef>
              <a:spcAft>
                <a:spcPts val="0"/>
              </a:spcAft>
              <a:buNone/>
            </a:pPr>
            <a:endParaRPr lang="en-GB" b="1" dirty="0">
              <a:solidFill>
                <a:srgbClr val="FFFF00"/>
              </a:solidFill>
              <a:latin typeface="Arial" panose="020B0604020202020204" pitchFamily="34" charset="0"/>
              <a:cs typeface="Arial" panose="020B0604020202020204" pitchFamily="34" charset="0"/>
            </a:endParaRPr>
          </a:p>
          <a:p>
            <a:pPr marL="0" indent="0" algn="ctr">
              <a:buNone/>
            </a:pPr>
            <a:r>
              <a:rPr lang="en-US" sz="3200" b="1" baseline="30000" dirty="0"/>
              <a:t>16 </a:t>
            </a:r>
            <a:r>
              <a:rPr lang="en-US" sz="3200" dirty="0"/>
              <a:t>Therefore </a:t>
            </a:r>
            <a:r>
              <a:rPr lang="en-US" sz="3200" i="1" dirty="0"/>
              <a:t>it is</a:t>
            </a:r>
            <a:r>
              <a:rPr lang="en-US" sz="3200" dirty="0"/>
              <a:t> of faith …17 in the presence of Him whom he believed—God, </a:t>
            </a:r>
            <a:r>
              <a:rPr lang="en-US" sz="3200" dirty="0">
                <a:solidFill>
                  <a:srgbClr val="FFFF00"/>
                </a:solidFill>
              </a:rPr>
              <a:t>who </a:t>
            </a:r>
            <a:r>
              <a:rPr lang="en-US" sz="3200" dirty="0"/>
              <a:t>gives life to the dead and</a:t>
            </a:r>
            <a:r>
              <a:rPr lang="en-US" sz="3200" dirty="0">
                <a:solidFill>
                  <a:srgbClr val="FFFF00"/>
                </a:solidFill>
              </a:rPr>
              <a:t> calls those things which do not exist as though they did</a:t>
            </a:r>
            <a:endParaRPr lang="en-US" sz="3200" dirty="0"/>
          </a:p>
        </p:txBody>
      </p:sp>
      <p:grpSp>
        <p:nvGrpSpPr>
          <p:cNvPr id="7" name="Group 6">
            <a:extLst>
              <a:ext uri="{FF2B5EF4-FFF2-40B4-BE49-F238E27FC236}">
                <a16:creationId xmlns:a16="http://schemas.microsoft.com/office/drawing/2014/main" id="{A302DD30-D66E-BA5B-2CB0-48CE12D8E091}"/>
              </a:ext>
            </a:extLst>
          </p:cNvPr>
          <p:cNvGrpSpPr/>
          <p:nvPr/>
        </p:nvGrpSpPr>
        <p:grpSpPr>
          <a:xfrm>
            <a:off x="4183200" y="753671"/>
            <a:ext cx="4582160" cy="5350658"/>
            <a:chOff x="4196080" y="1405890"/>
            <a:chExt cx="4182110" cy="4772113"/>
          </a:xfrm>
        </p:grpSpPr>
        <p:pic>
          <p:nvPicPr>
            <p:cNvPr id="2" name="Picture 1" descr="Calling Things That Are Not As Though They Were – Faith Team">
              <a:extLst>
                <a:ext uri="{FF2B5EF4-FFF2-40B4-BE49-F238E27FC236}">
                  <a16:creationId xmlns:a16="http://schemas.microsoft.com/office/drawing/2014/main" id="{326D4144-C857-13F9-FF4E-E8E90209493D}"/>
                </a:ext>
              </a:extLst>
            </p:cNvPr>
            <p:cNvPicPr>
              <a:picLocks noChangeAspect="1"/>
            </p:cNvPicPr>
            <p:nvPr/>
          </p:nvPicPr>
          <p:blipFill>
            <a:blip r:embed="rId2"/>
            <a:srcRect l="18691" b="7220"/>
            <a:stretch>
              <a:fillRect/>
            </a:stretch>
          </p:blipFill>
          <p:spPr>
            <a:xfrm>
              <a:off x="4196080" y="1405890"/>
              <a:ext cx="4182110" cy="4772113"/>
            </a:xfrm>
            <a:prstGeom prst="rect">
              <a:avLst/>
            </a:prstGeom>
          </p:spPr>
        </p:pic>
        <p:sp>
          <p:nvSpPr>
            <p:cNvPr id="4" name="Rectangle 3">
              <a:extLst>
                <a:ext uri="{FF2B5EF4-FFF2-40B4-BE49-F238E27FC236}">
                  <a16:creationId xmlns:a16="http://schemas.microsoft.com/office/drawing/2014/main" id="{60909573-E7FB-A925-89A6-D063B9791CE4}"/>
                </a:ext>
              </a:extLst>
            </p:cNvPr>
            <p:cNvSpPr/>
            <p:nvPr/>
          </p:nvSpPr>
          <p:spPr>
            <a:xfrm>
              <a:off x="5120640" y="1511229"/>
              <a:ext cx="518160" cy="327731"/>
            </a:xfrm>
            <a:prstGeom prst="rect">
              <a:avLst/>
            </a:prstGeom>
            <a:solidFill>
              <a:srgbClr val="0C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EBAD4A5-8EE8-20FA-E055-57CF3414F4C2}"/>
                </a:ext>
              </a:extLst>
            </p:cNvPr>
            <p:cNvSpPr/>
            <p:nvPr/>
          </p:nvSpPr>
          <p:spPr>
            <a:xfrm>
              <a:off x="6759574" y="1656080"/>
              <a:ext cx="1337945" cy="213360"/>
            </a:xfrm>
            <a:prstGeom prst="rect">
              <a:avLst/>
            </a:prstGeom>
            <a:solidFill>
              <a:srgbClr val="0C00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67347284"/>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87655-AB0A-5AAF-BEF9-2D63403304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14A55B-4C1D-1CB4-18D7-BD4EA066C1E7}"/>
              </a:ext>
            </a:extLst>
          </p:cNvPr>
          <p:cNvSpPr>
            <a:spLocks noGrp="1"/>
          </p:cNvSpPr>
          <p:nvPr>
            <p:ph type="ctrTitle"/>
          </p:nvPr>
        </p:nvSpPr>
        <p:spPr>
          <a:xfrm>
            <a:off x="101600" y="156632"/>
            <a:ext cx="8788400" cy="784860"/>
          </a:xfrm>
        </p:spPr>
        <p:txBody>
          <a:bodyPr>
            <a:normAutofit fontScale="90000"/>
          </a:bodyPr>
          <a:lstStyle/>
          <a:p>
            <a:r>
              <a:rPr lang="en-US" sz="3600" b="1" dirty="0"/>
              <a:t>Promises God didn't make</a:t>
            </a:r>
          </a:p>
        </p:txBody>
      </p:sp>
      <p:pic>
        <p:nvPicPr>
          <p:cNvPr id="10" name="Picture 9">
            <a:extLst>
              <a:ext uri="{FF2B5EF4-FFF2-40B4-BE49-F238E27FC236}">
                <a16:creationId xmlns:a16="http://schemas.microsoft.com/office/drawing/2014/main" id="{C0C823EA-3530-6656-0A88-A401C3B347FB}"/>
              </a:ext>
            </a:extLst>
          </p:cNvPr>
          <p:cNvPicPr>
            <a:picLocks noChangeAspect="1"/>
          </p:cNvPicPr>
          <p:nvPr/>
        </p:nvPicPr>
        <p:blipFill>
          <a:blip r:embed="rId2"/>
          <a:srcRect l="2681" t="8201" b="33668"/>
          <a:stretch>
            <a:fillRect/>
          </a:stretch>
        </p:blipFill>
        <p:spPr>
          <a:xfrm>
            <a:off x="23863" y="1106925"/>
            <a:ext cx="8866137" cy="5296008"/>
          </a:xfrm>
          <a:prstGeom prst="rect">
            <a:avLst/>
          </a:prstGeom>
          <a:ln>
            <a:noFill/>
          </a:ln>
          <a:effectLst>
            <a:softEdge rad="112500"/>
          </a:effectLst>
        </p:spPr>
      </p:pic>
      <p:sp>
        <p:nvSpPr>
          <p:cNvPr id="3" name="TextBox 2">
            <a:extLst>
              <a:ext uri="{FF2B5EF4-FFF2-40B4-BE49-F238E27FC236}">
                <a16:creationId xmlns:a16="http://schemas.microsoft.com/office/drawing/2014/main" id="{D604A878-8CD0-A4FD-CE6F-52E38B981C1A}"/>
              </a:ext>
            </a:extLst>
          </p:cNvPr>
          <p:cNvSpPr txBox="1"/>
          <p:nvPr/>
        </p:nvSpPr>
        <p:spPr>
          <a:xfrm>
            <a:off x="76203" y="890691"/>
            <a:ext cx="4297680" cy="6001643"/>
          </a:xfrm>
          <a:prstGeom prst="rect">
            <a:avLst/>
          </a:prstGeom>
          <a:solidFill>
            <a:schemeClr val="bg1"/>
          </a:solidFill>
          <a:effectLst>
            <a:glow rad="228600">
              <a:schemeClr val="accent6">
                <a:satMod val="175000"/>
                <a:alpha val="40000"/>
              </a:schemeClr>
            </a:glow>
            <a:softEdge rad="63500"/>
          </a:effectLst>
        </p:spPr>
        <p:txBody>
          <a:bodyPr wrap="square">
            <a:spAutoFit/>
          </a:bodyPr>
          <a:lstStyle>
            <a:defPPr>
              <a:defRPr lang="en-US"/>
            </a:defPPr>
            <a:lvl1pPr marL="342900" indent="-342900">
              <a:buFont typeface="Arial" panose="020B0604020202020204" pitchFamily="34" charset="0"/>
              <a:buChar char="•"/>
              <a:defRPr sz="3200">
                <a:latin typeface="Arial" panose="020B0604020202020204" pitchFamily="34" charset="0"/>
                <a:cs typeface="Arial" panose="020B0604020202020204" pitchFamily="34" charset="0"/>
              </a:defRPr>
            </a:lvl1pPr>
          </a:lstStyle>
          <a:p>
            <a:pPr>
              <a:buFontTx/>
              <a:buChar char="-"/>
            </a:pPr>
            <a:r>
              <a:rPr lang="en-US" sz="2400" b="1" dirty="0"/>
              <a:t>Power to create reality by speaking </a:t>
            </a:r>
            <a:r>
              <a:rPr lang="en-US" sz="2400" dirty="0"/>
              <a:t>— “Speak it into existence”</a:t>
            </a:r>
          </a:p>
          <a:p>
            <a:pPr marL="0" indent="0">
              <a:buNone/>
            </a:pPr>
            <a:endParaRPr lang="en-US" sz="2400" dirty="0"/>
          </a:p>
          <a:p>
            <a:pPr>
              <a:buFontTx/>
              <a:buChar char="-"/>
            </a:pPr>
            <a:r>
              <a:rPr lang="en-US" sz="2400" b="1" dirty="0"/>
              <a:t>Guaranteed wealth </a:t>
            </a:r>
          </a:p>
          <a:p>
            <a:pPr marL="0" indent="0">
              <a:buNone/>
            </a:pPr>
            <a:endParaRPr lang="en-US" sz="2400" b="1" dirty="0"/>
          </a:p>
          <a:p>
            <a:pPr>
              <a:buFontTx/>
              <a:buChar char="-"/>
            </a:pPr>
            <a:r>
              <a:rPr lang="en-US" sz="2400" b="1" dirty="0"/>
              <a:t>Perfect physical health </a:t>
            </a:r>
          </a:p>
          <a:p>
            <a:pPr>
              <a:buFontTx/>
              <a:buChar char="-"/>
            </a:pPr>
            <a:r>
              <a:rPr lang="en-US" sz="2400" b="1" dirty="0"/>
              <a:t>Healing on demand </a:t>
            </a:r>
            <a:r>
              <a:rPr lang="en-US" sz="2400" dirty="0"/>
              <a:t> if you “activate” faith</a:t>
            </a:r>
          </a:p>
          <a:p>
            <a:pPr marL="0" indent="0">
              <a:buNone/>
            </a:pPr>
            <a:endParaRPr lang="en-US" sz="2400" dirty="0"/>
          </a:p>
          <a:p>
            <a:pPr>
              <a:buFontTx/>
              <a:buChar char="-"/>
            </a:pPr>
            <a:r>
              <a:rPr lang="en-US" sz="2400" b="1" dirty="0"/>
              <a:t>A life without suffering </a:t>
            </a:r>
            <a:r>
              <a:rPr lang="en-US" sz="2400" dirty="0"/>
              <a:t>(’suffering = weak faith’)  </a:t>
            </a:r>
          </a:p>
          <a:p>
            <a:pPr marL="0" indent="0">
              <a:buNone/>
            </a:pPr>
            <a:endParaRPr lang="en-US" sz="2400" dirty="0"/>
          </a:p>
          <a:p>
            <a:pPr>
              <a:buFontTx/>
              <a:buChar char="-"/>
            </a:pPr>
            <a:r>
              <a:rPr lang="en-US" sz="2400" b="1" dirty="0"/>
              <a:t>Success in every project</a:t>
            </a:r>
          </a:p>
          <a:p>
            <a:pPr marL="0" indent="0">
              <a:buNone/>
            </a:pPr>
            <a:endParaRPr lang="en-US" sz="2400" b="1" dirty="0"/>
          </a:p>
          <a:p>
            <a:pPr>
              <a:buFontTx/>
              <a:buChar char="-"/>
            </a:pPr>
            <a:r>
              <a:rPr lang="en-US" sz="2400" b="1" dirty="0"/>
              <a:t>Protection from all harm</a:t>
            </a:r>
          </a:p>
        </p:txBody>
      </p:sp>
      <p:sp>
        <p:nvSpPr>
          <p:cNvPr id="12" name="TextBox 11">
            <a:extLst>
              <a:ext uri="{FF2B5EF4-FFF2-40B4-BE49-F238E27FC236}">
                <a16:creationId xmlns:a16="http://schemas.microsoft.com/office/drawing/2014/main" id="{CE64F6FC-9E3F-291D-D835-A192C6633EED}"/>
              </a:ext>
            </a:extLst>
          </p:cNvPr>
          <p:cNvSpPr txBox="1"/>
          <p:nvPr/>
        </p:nvSpPr>
        <p:spPr>
          <a:xfrm>
            <a:off x="4572000" y="922864"/>
            <a:ext cx="4419600" cy="6001643"/>
          </a:xfrm>
          <a:prstGeom prst="rect">
            <a:avLst/>
          </a:prstGeom>
          <a:solidFill>
            <a:schemeClr val="bg1"/>
          </a:solidFill>
          <a:effectLst>
            <a:glow rad="228600">
              <a:schemeClr val="accent6">
                <a:satMod val="175000"/>
                <a:alpha val="40000"/>
              </a:schemeClr>
            </a:glow>
            <a:softEdge rad="63500"/>
          </a:effectLst>
        </p:spPr>
        <p:txBody>
          <a:bodyPr wrap="square">
            <a:spAutoFit/>
          </a:bodyPr>
          <a:lstStyle>
            <a:defPPr>
              <a:defRPr lang="en-US"/>
            </a:defPPr>
            <a:lvl1pPr marL="342900" indent="-342900">
              <a:buFont typeface="Arial" panose="020B0604020202020204" pitchFamily="34" charset="0"/>
              <a:buChar char="•"/>
              <a:defRPr sz="3200">
                <a:latin typeface="Arial" panose="020B0604020202020204" pitchFamily="34" charset="0"/>
                <a:cs typeface="Arial" panose="020B0604020202020204" pitchFamily="34" charset="0"/>
              </a:defRPr>
            </a:lvl1pPr>
          </a:lstStyle>
          <a:p>
            <a:pPr>
              <a:buFontTx/>
              <a:buChar char="-"/>
            </a:pPr>
            <a:r>
              <a:rPr lang="en-US" sz="2400" b="1" dirty="0"/>
              <a:t>Guaranteed relationship success </a:t>
            </a:r>
            <a:r>
              <a:rPr lang="en-US" sz="2400" dirty="0"/>
              <a:t>— perfect marriages, obedient children, etc. </a:t>
            </a:r>
          </a:p>
          <a:p>
            <a:pPr>
              <a:buFontTx/>
              <a:buChar char="-"/>
            </a:pPr>
            <a:endParaRPr lang="en-US" sz="2400" dirty="0"/>
          </a:p>
          <a:p>
            <a:pPr>
              <a:buFontTx/>
              <a:buChar char="-"/>
            </a:pPr>
            <a:r>
              <a:rPr lang="en-US" sz="2400" b="1" dirty="0"/>
              <a:t>Guaranteed promotion </a:t>
            </a:r>
            <a:r>
              <a:rPr lang="en-US" sz="2400" dirty="0"/>
              <a:t>or influence </a:t>
            </a:r>
          </a:p>
          <a:p>
            <a:pPr marL="0" indent="0">
              <a:buNone/>
            </a:pPr>
            <a:endParaRPr lang="en-US" sz="2400" dirty="0"/>
          </a:p>
          <a:p>
            <a:pPr>
              <a:buFontTx/>
              <a:buChar char="-"/>
            </a:pPr>
            <a:r>
              <a:rPr lang="en-US" sz="2400" b="1" dirty="0"/>
              <a:t>Guaranteed miracles</a:t>
            </a:r>
            <a:r>
              <a:rPr lang="en-US" sz="2400" dirty="0"/>
              <a:t> if you sow money  “Seed-faith” </a:t>
            </a:r>
          </a:p>
          <a:p>
            <a:pPr marL="0" indent="0">
              <a:buNone/>
            </a:pPr>
            <a:r>
              <a:rPr lang="en-US" sz="2400" dirty="0"/>
              <a:t> </a:t>
            </a:r>
          </a:p>
          <a:p>
            <a:pPr>
              <a:buFontTx/>
              <a:buChar char="-"/>
            </a:pPr>
            <a:r>
              <a:rPr lang="en-US" sz="2400" b="1" dirty="0"/>
              <a:t>Guaranteed avoidance of persecution</a:t>
            </a:r>
          </a:p>
          <a:p>
            <a:pPr marL="0" indent="0">
              <a:buNone/>
            </a:pPr>
            <a:endParaRPr lang="en-US" sz="2400" b="1" dirty="0"/>
          </a:p>
          <a:p>
            <a:pPr>
              <a:buFontTx/>
              <a:buChar char="-"/>
            </a:pPr>
            <a:r>
              <a:rPr lang="en-US" sz="2400" b="1" dirty="0"/>
              <a:t>Guaranteed comfort &amp; luxury</a:t>
            </a:r>
          </a:p>
        </p:txBody>
      </p:sp>
    </p:spTree>
    <p:extLst>
      <p:ext uri="{BB962C8B-B14F-4D97-AF65-F5344CB8AC3E}">
        <p14:creationId xmlns:p14="http://schemas.microsoft.com/office/powerpoint/2010/main" val="8846305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nodeType="clickEffect">
                                  <p:stCondLst>
                                    <p:cond delay="0"/>
                                  </p:stCondLst>
                                  <p:childTnLst>
                                    <p:animEffect transition="out" filter="barn(inVertic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barn(inVertical)">
                                      <p:cBhvr>
                                        <p:cTn id="16" dur="500"/>
                                        <p:tgtEl>
                                          <p:spTgt spid="3">
                                            <p:bg/>
                                          </p:spTgt>
                                        </p:tgtEl>
                                      </p:cBhvr>
                                    </p:animEffect>
                                  </p:childTnLst>
                                </p:cTn>
                              </p:par>
                            </p:childTnLst>
                          </p:cTn>
                        </p:par>
                        <p:par>
                          <p:cTn id="17" fill="hold">
                            <p:stCondLst>
                              <p:cond delay="500"/>
                            </p:stCondLst>
                            <p:childTnLst>
                              <p:par>
                                <p:cTn id="18" presetID="2" presetClass="entr" presetSubtype="4" fill="hold" nodeType="after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 calcmode="lin" valueType="num">
                                      <p:cBhvr additive="base">
                                        <p:cTn id="2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additive="base">
                                        <p:cTn id="2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additive="base">
                                        <p:cTn id="3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 presetClass="entr" presetSubtype="4" fill="hold" nodeType="afterEffect">
                                  <p:stCondLst>
                                    <p:cond delay="50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10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 calcmode="lin" valueType="num">
                                      <p:cBhvr additive="base">
                                        <p:cTn id="4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2">
                                            <p:bg/>
                                          </p:spTgt>
                                        </p:tgtEl>
                                        <p:attrNameLst>
                                          <p:attrName>style.visibility</p:attrName>
                                        </p:attrNameLst>
                                      </p:cBhvr>
                                      <p:to>
                                        <p:strVal val="visible"/>
                                      </p:to>
                                    </p:set>
                                    <p:animEffect transition="in" filter="barn(inVertical)">
                                      <p:cBhvr>
                                        <p:cTn id="61" dur="500"/>
                                        <p:tgtEl>
                                          <p:spTgt spid="12">
                                            <p:bg/>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12">
                                            <p:txEl>
                                              <p:pRg st="0" end="0"/>
                                            </p:txEl>
                                          </p:spTgt>
                                        </p:tgtEl>
                                        <p:attrNameLst>
                                          <p:attrName>style.visibility</p:attrName>
                                        </p:attrNameLst>
                                      </p:cBhvr>
                                      <p:to>
                                        <p:strVal val="visible"/>
                                      </p:to>
                                    </p:set>
                                    <p:anim calcmode="lin" valueType="num">
                                      <p:cBhvr additive="base">
                                        <p:cTn id="66"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additive="base">
                                        <p:cTn id="67" dur="500" fill="hold"/>
                                        <p:tgtEl>
                                          <p:spTgt spid="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nodeType="clickEffect">
                                  <p:stCondLst>
                                    <p:cond delay="0"/>
                                  </p:stCondLst>
                                  <p:childTnLst>
                                    <p:set>
                                      <p:cBhvr>
                                        <p:cTn id="71" dur="1" fill="hold">
                                          <p:stCondLst>
                                            <p:cond delay="0"/>
                                          </p:stCondLst>
                                        </p:cTn>
                                        <p:tgtEl>
                                          <p:spTgt spid="12">
                                            <p:txEl>
                                              <p:pRg st="2" end="2"/>
                                            </p:txEl>
                                          </p:spTgt>
                                        </p:tgtEl>
                                        <p:attrNameLst>
                                          <p:attrName>style.visibility</p:attrName>
                                        </p:attrNameLst>
                                      </p:cBhvr>
                                      <p:to>
                                        <p:strVal val="visible"/>
                                      </p:to>
                                    </p:set>
                                    <p:anim calcmode="lin" valueType="num">
                                      <p:cBhvr additive="base">
                                        <p:cTn id="72"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1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12">
                                            <p:txEl>
                                              <p:pRg st="4" end="4"/>
                                            </p:txEl>
                                          </p:spTgt>
                                        </p:tgtEl>
                                        <p:attrNameLst>
                                          <p:attrName>style.visibility</p:attrName>
                                        </p:attrNameLst>
                                      </p:cBhvr>
                                      <p:to>
                                        <p:strVal val="visible"/>
                                      </p:to>
                                    </p:set>
                                    <p:anim calcmode="lin" valueType="num">
                                      <p:cBhvr additive="base">
                                        <p:cTn id="78" dur="500" fill="hold"/>
                                        <p:tgtEl>
                                          <p:spTgt spid="12">
                                            <p:txEl>
                                              <p:pRg st="4" end="4"/>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1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12">
                                            <p:txEl>
                                              <p:pRg st="6" end="6"/>
                                            </p:txEl>
                                          </p:spTgt>
                                        </p:tgtEl>
                                        <p:attrNameLst>
                                          <p:attrName>style.visibility</p:attrName>
                                        </p:attrNameLst>
                                      </p:cBhvr>
                                      <p:to>
                                        <p:strVal val="visible"/>
                                      </p:to>
                                    </p:set>
                                    <p:anim calcmode="lin" valueType="num">
                                      <p:cBhvr additive="base">
                                        <p:cTn id="84" dur="500" fill="hold"/>
                                        <p:tgtEl>
                                          <p:spTgt spid="12">
                                            <p:txEl>
                                              <p:pRg st="6" end="6"/>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1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nodeType="clickEffect">
                                  <p:stCondLst>
                                    <p:cond delay="0"/>
                                  </p:stCondLst>
                                  <p:childTnLst>
                                    <p:set>
                                      <p:cBhvr>
                                        <p:cTn id="89" dur="1" fill="hold">
                                          <p:stCondLst>
                                            <p:cond delay="0"/>
                                          </p:stCondLst>
                                        </p:cTn>
                                        <p:tgtEl>
                                          <p:spTgt spid="12">
                                            <p:txEl>
                                              <p:pRg st="8" end="8"/>
                                            </p:txEl>
                                          </p:spTgt>
                                        </p:tgtEl>
                                        <p:attrNameLst>
                                          <p:attrName>style.visibility</p:attrName>
                                        </p:attrNameLst>
                                      </p:cBhvr>
                                      <p:to>
                                        <p:strVal val="visible"/>
                                      </p:to>
                                    </p:set>
                                    <p:anim calcmode="lin" valueType="num">
                                      <p:cBhvr additive="base">
                                        <p:cTn id="90" dur="500" fill="hold"/>
                                        <p:tgtEl>
                                          <p:spTgt spid="12">
                                            <p:txEl>
                                              <p:pRg st="8" end="8"/>
                                            </p:txEl>
                                          </p:spTgt>
                                        </p:tgtEl>
                                        <p:attrNameLst>
                                          <p:attrName>ppt_x</p:attrName>
                                        </p:attrNameLst>
                                      </p:cBhvr>
                                      <p:tavLst>
                                        <p:tav tm="0">
                                          <p:val>
                                            <p:strVal val="#ppt_x"/>
                                          </p:val>
                                        </p:tav>
                                        <p:tav tm="100000">
                                          <p:val>
                                            <p:strVal val="#ppt_x"/>
                                          </p:val>
                                        </p:tav>
                                      </p:tavLst>
                                    </p:anim>
                                    <p:anim calcmode="lin" valueType="num">
                                      <p:cBhvr additive="base">
                                        <p:cTn id="91" dur="500" fill="hold"/>
                                        <p:tgtEl>
                                          <p:spTgt spid="1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allAtOnce" animBg="1"/>
      <p:bldP spid="12" grpId="0" uiExpand="1" build="allAtOnce"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260C8-2B70-6E8C-AA1A-BC8F86610C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47FF20-022F-CE71-1921-C563DCC78B75}"/>
              </a:ext>
            </a:extLst>
          </p:cNvPr>
          <p:cNvSpPr>
            <a:spLocks noGrp="1"/>
          </p:cNvSpPr>
          <p:nvPr>
            <p:ph type="ctrTitle"/>
          </p:nvPr>
        </p:nvSpPr>
        <p:spPr>
          <a:xfrm>
            <a:off x="101600" y="190500"/>
            <a:ext cx="8788400" cy="784860"/>
          </a:xfrm>
        </p:spPr>
        <p:txBody>
          <a:bodyPr>
            <a:normAutofit fontScale="90000"/>
          </a:bodyPr>
          <a:lstStyle/>
          <a:p>
            <a:r>
              <a:rPr lang="en-US" sz="3600" b="1" dirty="0"/>
              <a:t>Promises God didn't make</a:t>
            </a:r>
          </a:p>
        </p:txBody>
      </p:sp>
      <p:sp>
        <p:nvSpPr>
          <p:cNvPr id="11" name="TextBox 10">
            <a:extLst>
              <a:ext uri="{FF2B5EF4-FFF2-40B4-BE49-F238E27FC236}">
                <a16:creationId xmlns:a16="http://schemas.microsoft.com/office/drawing/2014/main" id="{456F26A5-9EBA-3AA5-7B66-21611532BEBC}"/>
              </a:ext>
            </a:extLst>
          </p:cNvPr>
          <p:cNvSpPr txBox="1"/>
          <p:nvPr/>
        </p:nvSpPr>
        <p:spPr>
          <a:xfrm>
            <a:off x="306571" y="1493910"/>
            <a:ext cx="8378457" cy="4287136"/>
          </a:xfrm>
          <a:prstGeom prst="rect">
            <a:avLst/>
          </a:prstGeom>
          <a:solidFill>
            <a:schemeClr val="bg1"/>
          </a:solidFill>
          <a:effectLst>
            <a:glow rad="228600">
              <a:schemeClr val="accent6">
                <a:satMod val="175000"/>
                <a:alpha val="40000"/>
              </a:schemeClr>
            </a:glow>
            <a:softEdge rad="63500"/>
          </a:effectLst>
        </p:spPr>
        <p:txBody>
          <a:bodyPr wrap="square">
            <a:spAutoFit/>
          </a:bodyPr>
          <a:lstStyle>
            <a:defPPr>
              <a:defRPr lang="en-US"/>
            </a:defPPr>
            <a:lvl1pPr marL="342900" indent="-342900">
              <a:buFont typeface="Arial" panose="020B0604020202020204" pitchFamily="34" charset="0"/>
              <a:buChar char="•"/>
              <a:defRPr sz="3200">
                <a:latin typeface="Arial" panose="020B0604020202020204" pitchFamily="34" charset="0"/>
                <a:cs typeface="Arial" panose="020B0604020202020204" pitchFamily="34" charset="0"/>
              </a:defRPr>
            </a:lvl1pPr>
          </a:lstStyle>
          <a:p>
            <a:pPr marL="0" indent="0" algn="ctr">
              <a:buNone/>
            </a:pPr>
            <a:r>
              <a:rPr lang="en-US" sz="4000" dirty="0">
                <a:solidFill>
                  <a:srgbClr val="FFFF00"/>
                </a:solidFill>
              </a:rPr>
              <a:t>Unbiblical promises create</a:t>
            </a:r>
          </a:p>
          <a:p>
            <a:pPr>
              <a:lnSpc>
                <a:spcPct val="150000"/>
              </a:lnSpc>
              <a:buFontTx/>
              <a:buChar char="-"/>
            </a:pPr>
            <a:r>
              <a:rPr lang="en-US" sz="4000" dirty="0"/>
              <a:t>false expectations</a:t>
            </a:r>
          </a:p>
          <a:p>
            <a:pPr marL="0" indent="0">
              <a:lnSpc>
                <a:spcPct val="150000"/>
              </a:lnSpc>
              <a:buNone/>
            </a:pPr>
            <a:r>
              <a:rPr lang="en-US" sz="4000" dirty="0"/>
              <a:t>- self‑blame when suffering comes</a:t>
            </a:r>
          </a:p>
          <a:p>
            <a:pPr marL="0" indent="0">
              <a:lnSpc>
                <a:spcPct val="150000"/>
              </a:lnSpc>
              <a:buNone/>
            </a:pPr>
            <a:r>
              <a:rPr lang="en-US" sz="4000" dirty="0"/>
              <a:t>- disillusionment with God</a:t>
            </a:r>
          </a:p>
          <a:p>
            <a:pPr>
              <a:lnSpc>
                <a:spcPct val="150000"/>
              </a:lnSpc>
              <a:buFontTx/>
              <a:buChar char="-"/>
            </a:pPr>
            <a:r>
              <a:rPr lang="en-US" sz="4000" dirty="0"/>
              <a:t>a distorted view of discipleship</a:t>
            </a:r>
            <a:endParaRPr lang="en-US" sz="3600" dirty="0"/>
          </a:p>
        </p:txBody>
      </p:sp>
      <p:sp>
        <p:nvSpPr>
          <p:cNvPr id="13" name="TextBox 12">
            <a:extLst>
              <a:ext uri="{FF2B5EF4-FFF2-40B4-BE49-F238E27FC236}">
                <a16:creationId xmlns:a16="http://schemas.microsoft.com/office/drawing/2014/main" id="{DEACA855-FA98-9008-4742-5B027EB8B63A}"/>
              </a:ext>
            </a:extLst>
          </p:cNvPr>
          <p:cNvSpPr txBox="1"/>
          <p:nvPr/>
        </p:nvSpPr>
        <p:spPr>
          <a:xfrm>
            <a:off x="416638" y="1570111"/>
            <a:ext cx="8143162" cy="4154984"/>
          </a:xfrm>
          <a:prstGeom prst="rect">
            <a:avLst/>
          </a:prstGeom>
          <a:solidFill>
            <a:srgbClr val="0C004D"/>
          </a:solidFill>
        </p:spPr>
        <p:txBody>
          <a:bodyPr wrap="square" rtlCol="0">
            <a:spAutoFit/>
          </a:bodyPr>
          <a:lstStyle/>
          <a:p>
            <a:pPr algn="ctr"/>
            <a:endParaRPr lang="en-US" sz="4800" dirty="0"/>
          </a:p>
          <a:p>
            <a:pPr algn="ctr"/>
            <a:r>
              <a:rPr lang="en-US" sz="4800" dirty="0"/>
              <a:t>True discipleship = becoming more like the master, not becoming more comfortable!</a:t>
            </a:r>
          </a:p>
          <a:p>
            <a:pPr algn="ctr"/>
            <a:endParaRPr lang="en-US" sz="2400" dirty="0"/>
          </a:p>
        </p:txBody>
      </p:sp>
    </p:spTree>
    <p:extLst>
      <p:ext uri="{BB962C8B-B14F-4D97-AF65-F5344CB8AC3E}">
        <p14:creationId xmlns:p14="http://schemas.microsoft.com/office/powerpoint/2010/main" val="34496700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bg/>
                                          </p:spTgt>
                                        </p:tgtEl>
                                        <p:attrNameLst>
                                          <p:attrName>style.visibility</p:attrName>
                                        </p:attrNameLst>
                                      </p:cBhvr>
                                      <p:to>
                                        <p:strVal val="visible"/>
                                      </p:to>
                                    </p:set>
                                    <p:animEffect transition="in" filter="barn(inVertical)">
                                      <p:cBhvr>
                                        <p:cTn id="7" dur="500"/>
                                        <p:tgtEl>
                                          <p:spTgt spid="11">
                                            <p:bg/>
                                          </p:spTgt>
                                        </p:tgtEl>
                                      </p:cBhvr>
                                    </p:animEffect>
                                  </p:childTnLst>
                                </p:cTn>
                              </p:par>
                              <p:par>
                                <p:cTn id="8" presetID="2" presetClass="entr" presetSubtype="4" fill="hold" nodeType="withEffect">
                                  <p:stCondLst>
                                    <p:cond delay="0"/>
                                  </p:stCondLst>
                                  <p:childTnLst>
                                    <p:set>
                                      <p:cBhvr>
                                        <p:cTn id="9" dur="1" fill="hold">
                                          <p:stCondLst>
                                            <p:cond delay="0"/>
                                          </p:stCondLst>
                                        </p:cTn>
                                        <p:tgtEl>
                                          <p:spTgt spid="11">
                                            <p:txEl>
                                              <p:pRg st="0" end="0"/>
                                            </p:txEl>
                                          </p:spTgt>
                                        </p:tgtEl>
                                        <p:attrNameLst>
                                          <p:attrName>style.visibility</p:attrName>
                                        </p:attrNameLst>
                                      </p:cBhvr>
                                      <p:to>
                                        <p:strVal val="visible"/>
                                      </p:to>
                                    </p:set>
                                    <p:anim calcmode="lin" valueType="num">
                                      <p:cBhvr additive="base">
                                        <p:cTn id="10"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11">
                                            <p:txEl>
                                              <p:pRg st="1" end="1"/>
                                            </p:txEl>
                                          </p:spTgt>
                                        </p:tgtEl>
                                        <p:attrNameLst>
                                          <p:attrName>style.visibility</p:attrName>
                                        </p:attrNameLst>
                                      </p:cBhvr>
                                      <p:to>
                                        <p:strVal val="visible"/>
                                      </p:to>
                                    </p:set>
                                    <p:anim calcmode="lin" valueType="num">
                                      <p:cBhvr additive="base">
                                        <p:cTn id="16"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 calcmode="lin" valueType="num">
                                      <p:cBhvr additive="base">
                                        <p:cTn id="22"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1">
                                            <p:txEl>
                                              <p:pRg st="3" end="3"/>
                                            </p:txEl>
                                          </p:spTgt>
                                        </p:tgtEl>
                                        <p:attrNameLst>
                                          <p:attrName>style.visibility</p:attrName>
                                        </p:attrNameLst>
                                      </p:cBhvr>
                                      <p:to>
                                        <p:strVal val="visible"/>
                                      </p:to>
                                    </p:set>
                                    <p:anim calcmode="lin" valueType="num">
                                      <p:cBhvr additive="base">
                                        <p:cTn id="28" dur="500" fill="hold"/>
                                        <p:tgtEl>
                                          <p:spTgt spid="11">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1">
                                            <p:txEl>
                                              <p:pRg st="4" end="4"/>
                                            </p:txEl>
                                          </p:spTgt>
                                        </p:tgtEl>
                                        <p:attrNameLst>
                                          <p:attrName>style.visibility</p:attrName>
                                        </p:attrNameLst>
                                      </p:cBhvr>
                                      <p:to>
                                        <p:strVal val="visible"/>
                                      </p:to>
                                    </p:set>
                                    <p:anim calcmode="lin" valueType="num">
                                      <p:cBhvr additive="base">
                                        <p:cTn id="34" dur="500" fill="hold"/>
                                        <p:tgtEl>
                                          <p:spTgt spid="11">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barn(inVertical)">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allAtOnce"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3E461-3034-482B-2A7A-0B9901293F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735A2F-9056-1353-E92D-95C658ED71DB}"/>
              </a:ext>
            </a:extLst>
          </p:cNvPr>
          <p:cNvSpPr>
            <a:spLocks noGrp="1"/>
          </p:cNvSpPr>
          <p:nvPr>
            <p:ph type="ctrTitle"/>
          </p:nvPr>
        </p:nvSpPr>
        <p:spPr>
          <a:xfrm>
            <a:off x="0" y="1024470"/>
            <a:ext cx="8744914" cy="3141130"/>
          </a:xfrm>
        </p:spPr>
        <p:txBody>
          <a:bodyPr>
            <a:noAutofit/>
          </a:bodyPr>
          <a:lstStyle/>
          <a:p>
            <a:r>
              <a:rPr lang="en-GB" sz="4800" b="1" dirty="0">
                <a:effectLst>
                  <a:outerShdw blurRad="38100" dist="38100" dir="2700000" algn="tl">
                    <a:srgbClr val="000000">
                      <a:alpha val="43137"/>
                    </a:srgbClr>
                  </a:outerShdw>
                </a:effectLst>
              </a:rPr>
              <a:t>II. TRUE FAITH</a:t>
            </a:r>
          </a:p>
        </p:txBody>
      </p:sp>
    </p:spTree>
    <p:custDataLst>
      <p:tags r:id="rId1"/>
    </p:custDataLst>
    <p:extLst>
      <p:ext uri="{BB962C8B-B14F-4D97-AF65-F5344CB8AC3E}">
        <p14:creationId xmlns:p14="http://schemas.microsoft.com/office/powerpoint/2010/main" val="1237721451"/>
      </p:ext>
    </p:extLst>
  </p:cSld>
  <p:clrMapOvr>
    <a:masterClrMapping/>
  </p:clrMapOvr>
  <mc:AlternateContent xmlns:mc="http://schemas.openxmlformats.org/markup-compatibility/2006">
    <mc:Choice xmlns:p14="http://schemas.microsoft.com/office/powerpoint/2010/main" Requires="p14">
      <p:transition spd="slow" p14:dur="2000" advTm="10298"/>
    </mc:Choice>
    <mc:Fallback>
      <p:transition spd="slow" advTm="10298"/>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B56D-2C15-FA14-5454-B6371971E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14D52-2078-6877-0BC9-A5B897485866}"/>
              </a:ext>
            </a:extLst>
          </p:cNvPr>
          <p:cNvSpPr>
            <a:spLocks noGrp="1"/>
          </p:cNvSpPr>
          <p:nvPr>
            <p:ph type="ctrTitle"/>
          </p:nvPr>
        </p:nvSpPr>
        <p:spPr>
          <a:xfrm>
            <a:off x="101600" y="190500"/>
            <a:ext cx="8788400" cy="1905000"/>
          </a:xfrm>
        </p:spPr>
        <p:txBody>
          <a:bodyPr/>
          <a:lstStyle/>
          <a:p>
            <a:r>
              <a:rPr lang="en-US" b="1" dirty="0"/>
              <a:t>Biblical promises God did make</a:t>
            </a:r>
          </a:p>
        </p:txBody>
      </p:sp>
      <p:sp>
        <p:nvSpPr>
          <p:cNvPr id="8" name="TextBox 7">
            <a:extLst>
              <a:ext uri="{FF2B5EF4-FFF2-40B4-BE49-F238E27FC236}">
                <a16:creationId xmlns:a16="http://schemas.microsoft.com/office/drawing/2014/main" id="{4C3A38E7-0D8F-256E-BC8D-9CAE06053DA4}"/>
              </a:ext>
            </a:extLst>
          </p:cNvPr>
          <p:cNvSpPr txBox="1"/>
          <p:nvPr/>
        </p:nvSpPr>
        <p:spPr>
          <a:xfrm>
            <a:off x="101600" y="1924282"/>
            <a:ext cx="8940800" cy="3631763"/>
          </a:xfrm>
          <a:prstGeom prst="rect">
            <a:avLst/>
          </a:prstGeom>
          <a:solidFill>
            <a:schemeClr val="bg1"/>
          </a:solidFill>
          <a:effectLst>
            <a:glow rad="228600">
              <a:schemeClr val="accent6">
                <a:satMod val="175000"/>
                <a:alpha val="40000"/>
              </a:schemeClr>
            </a:glow>
            <a:softEdge rad="63500"/>
          </a:effectLst>
        </p:spPr>
        <p:txBody>
          <a:bodyPr wrap="square">
            <a:spAutoFit/>
          </a:bodyPr>
          <a:lstStyle>
            <a:defPPr>
              <a:defRPr lang="en-US"/>
            </a:defPPr>
            <a:lvl1pPr marL="342900" indent="-342900">
              <a:buFont typeface="Arial" panose="020B0604020202020204" pitchFamily="34" charset="0"/>
              <a:buChar char="•"/>
              <a:defRPr sz="3200">
                <a:latin typeface="Arial" panose="020B0604020202020204" pitchFamily="34" charset="0"/>
                <a:cs typeface="Arial" panose="020B0604020202020204" pitchFamily="34" charset="0"/>
              </a:defRPr>
            </a:lvl1pPr>
          </a:lstStyle>
          <a:p>
            <a:pPr>
              <a:buFontTx/>
              <a:buChar char="-"/>
            </a:pPr>
            <a:r>
              <a:rPr lang="en-US" sz="2600" b="1" dirty="0"/>
              <a:t>Forgiveness of sins</a:t>
            </a:r>
          </a:p>
          <a:p>
            <a:pPr>
              <a:buFontTx/>
              <a:buChar char="-"/>
            </a:pPr>
            <a:r>
              <a:rPr lang="en-US" sz="2600" b="1" dirty="0"/>
              <a:t>Eternal life </a:t>
            </a:r>
          </a:p>
          <a:p>
            <a:pPr>
              <a:buFontTx/>
              <a:buChar char="-"/>
            </a:pPr>
            <a:r>
              <a:rPr lang="en-US" sz="2600" b="1" dirty="0"/>
              <a:t>The Holy Spirit  </a:t>
            </a:r>
          </a:p>
          <a:p>
            <a:pPr>
              <a:buFontTx/>
              <a:buChar char="-"/>
            </a:pPr>
            <a:r>
              <a:rPr lang="en-US" sz="2600" b="1" dirty="0"/>
              <a:t>Wisdom when asked </a:t>
            </a:r>
            <a:r>
              <a:rPr lang="en-US" sz="2400" dirty="0"/>
              <a:t> James 1:5 </a:t>
            </a:r>
          </a:p>
          <a:p>
            <a:pPr>
              <a:buFontTx/>
              <a:buChar char="-"/>
            </a:pPr>
            <a:r>
              <a:rPr lang="en-US" sz="2600" b="1" dirty="0"/>
              <a:t>God’s presence </a:t>
            </a:r>
            <a:r>
              <a:rPr lang="en-US" sz="2400" dirty="0"/>
              <a:t>I will never leave you nor...</a:t>
            </a:r>
          </a:p>
          <a:p>
            <a:pPr>
              <a:buFontTx/>
              <a:buChar char="-"/>
            </a:pPr>
            <a:r>
              <a:rPr lang="en-US" sz="2600" b="1" dirty="0"/>
              <a:t>Peace that guards the heart </a:t>
            </a:r>
            <a:r>
              <a:rPr lang="en-US" sz="2600" dirty="0"/>
              <a:t>  </a:t>
            </a:r>
            <a:r>
              <a:rPr lang="en-US" sz="2400" dirty="0"/>
              <a:t>Not the absence of trouble, but supernatural peace in trouble.</a:t>
            </a:r>
          </a:p>
          <a:p>
            <a:pPr>
              <a:buFontTx/>
              <a:buChar char="-"/>
            </a:pPr>
            <a:r>
              <a:rPr lang="en-US" sz="2600" b="1" dirty="0"/>
              <a:t>Strength in weakness —</a:t>
            </a:r>
            <a:r>
              <a:rPr lang="en-US" sz="2400" dirty="0"/>
              <a:t>sustaining grace, not self‑sufficiency. “My strength is made perfect in weakness.”</a:t>
            </a:r>
            <a:endParaRPr lang="en-US" sz="2600" dirty="0"/>
          </a:p>
        </p:txBody>
      </p:sp>
      <p:sp>
        <p:nvSpPr>
          <p:cNvPr id="4" name="TextBox 3">
            <a:extLst>
              <a:ext uri="{FF2B5EF4-FFF2-40B4-BE49-F238E27FC236}">
                <a16:creationId xmlns:a16="http://schemas.microsoft.com/office/drawing/2014/main" id="{C6D43F53-6EAA-DF86-9D4C-7EF55A8489A2}"/>
              </a:ext>
            </a:extLst>
          </p:cNvPr>
          <p:cNvSpPr txBox="1"/>
          <p:nvPr/>
        </p:nvSpPr>
        <p:spPr>
          <a:xfrm>
            <a:off x="101600" y="1924282"/>
            <a:ext cx="8940800" cy="4124206"/>
          </a:xfrm>
          <a:prstGeom prst="rect">
            <a:avLst/>
          </a:prstGeom>
          <a:solidFill>
            <a:schemeClr val="bg1"/>
          </a:solidFill>
          <a:effectLst>
            <a:glow rad="228600">
              <a:schemeClr val="accent6">
                <a:satMod val="175000"/>
                <a:alpha val="40000"/>
              </a:schemeClr>
            </a:glow>
            <a:softEdge rad="63500"/>
          </a:effectLst>
        </p:spPr>
        <p:txBody>
          <a:bodyPr wrap="square">
            <a:spAutoFit/>
          </a:bodyPr>
          <a:lstStyle>
            <a:defPPr>
              <a:defRPr lang="en-US"/>
            </a:defPPr>
            <a:lvl1pPr marL="342900" indent="-342900">
              <a:buFont typeface="Arial" panose="020B0604020202020204" pitchFamily="34" charset="0"/>
              <a:buChar char="•"/>
              <a:defRPr sz="3200">
                <a:latin typeface="Arial" panose="020B0604020202020204" pitchFamily="34" charset="0"/>
                <a:cs typeface="Arial" panose="020B0604020202020204" pitchFamily="34" charset="0"/>
              </a:defRPr>
            </a:lvl1pPr>
          </a:lstStyle>
          <a:p>
            <a:pPr>
              <a:buFontTx/>
              <a:buChar char="-"/>
            </a:pPr>
            <a:r>
              <a:rPr lang="en-US" sz="2600" b="1" dirty="0"/>
              <a:t>Provision for needs</a:t>
            </a:r>
          </a:p>
          <a:p>
            <a:pPr>
              <a:buFontTx/>
              <a:buChar char="-"/>
            </a:pPr>
            <a:r>
              <a:rPr lang="en-US" sz="2600" b="1" dirty="0"/>
              <a:t>Comfort in suffering</a:t>
            </a:r>
            <a:r>
              <a:rPr lang="en-US" sz="2600" dirty="0"/>
              <a:t>, not the removal of all pain. </a:t>
            </a:r>
          </a:p>
          <a:p>
            <a:pPr>
              <a:buFontTx/>
              <a:buChar char="-"/>
            </a:pPr>
            <a:r>
              <a:rPr lang="en-US" sz="2600" b="1" dirty="0"/>
              <a:t>Justice - </a:t>
            </a:r>
            <a:r>
              <a:rPr lang="en-US" sz="2600" dirty="0"/>
              <a:t>in the end</a:t>
            </a:r>
          </a:p>
          <a:p>
            <a:pPr>
              <a:buFontTx/>
              <a:buChar char="-"/>
            </a:pPr>
            <a:r>
              <a:rPr lang="en-US" sz="2600" b="1" dirty="0"/>
              <a:t>Sanctification and transformation </a:t>
            </a:r>
            <a:r>
              <a:rPr lang="en-US" sz="2400" dirty="0"/>
              <a:t>— He will complete the good work He began in you!</a:t>
            </a:r>
          </a:p>
          <a:p>
            <a:pPr>
              <a:buFontTx/>
              <a:buChar char="-"/>
            </a:pPr>
            <a:r>
              <a:rPr lang="en-US" sz="2600" b="1" dirty="0"/>
              <a:t>Answered prayer-</a:t>
            </a:r>
            <a:r>
              <a:rPr lang="en-US" sz="2400" b="1" dirty="0"/>
              <a:t> </a:t>
            </a:r>
            <a:r>
              <a:rPr lang="en-US" sz="2400" dirty="0"/>
              <a:t>prayer aligned with His will, character, and purposes.</a:t>
            </a:r>
          </a:p>
          <a:p>
            <a:pPr>
              <a:buFontTx/>
              <a:buChar char="-"/>
            </a:pPr>
            <a:r>
              <a:rPr lang="en-US" sz="2600" b="1" dirty="0"/>
              <a:t>Suffering for Christ — </a:t>
            </a:r>
            <a:r>
              <a:rPr lang="en-US" sz="2400" dirty="0"/>
              <a:t>“All who desire to live godly lives… will be persecuted.” 2 Timothy 3:12</a:t>
            </a:r>
          </a:p>
          <a:p>
            <a:pPr>
              <a:buFontTx/>
              <a:buChar char="-"/>
            </a:pPr>
            <a:r>
              <a:rPr lang="en-US" sz="2600" b="1" dirty="0"/>
              <a:t>Christ’s return </a:t>
            </a:r>
          </a:p>
        </p:txBody>
      </p:sp>
    </p:spTree>
    <p:extLst>
      <p:ext uri="{BB962C8B-B14F-4D97-AF65-F5344CB8AC3E}">
        <p14:creationId xmlns:p14="http://schemas.microsoft.com/office/powerpoint/2010/main" val="108093583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barn(inVertical)">
                                      <p:cBhvr>
                                        <p:cTn id="7" dur="500"/>
                                        <p:tgtEl>
                                          <p:spTgt spid="8">
                                            <p:bg/>
                                          </p:spTgt>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 calcmode="lin" valueType="num">
                                      <p:cBhvr additive="base">
                                        <p:cTn id="1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 calcmode="lin" valueType="num">
                                      <p:cBhvr additive="base">
                                        <p:cTn id="2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8">
                                            <p:txEl>
                                              <p:pRg st="3" end="3"/>
                                            </p:txEl>
                                          </p:spTgt>
                                        </p:tgtEl>
                                        <p:attrNameLst>
                                          <p:attrName>style.visibility</p:attrName>
                                        </p:attrNameLst>
                                      </p:cBhvr>
                                      <p:to>
                                        <p:strVal val="visible"/>
                                      </p:to>
                                    </p:set>
                                    <p:anim calcmode="lin" valueType="num">
                                      <p:cBhvr additive="base">
                                        <p:cTn id="2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anim calcmode="lin" valueType="num">
                                      <p:cBhvr additive="base">
                                        <p:cTn id="35"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8">
                                            <p:txEl>
                                              <p:pRg st="5" end="5"/>
                                            </p:txEl>
                                          </p:spTgt>
                                        </p:tgtEl>
                                        <p:attrNameLst>
                                          <p:attrName>style.visibility</p:attrName>
                                        </p:attrNameLst>
                                      </p:cBhvr>
                                      <p:to>
                                        <p:strVal val="visible"/>
                                      </p:to>
                                    </p:set>
                                    <p:anim calcmode="lin" valueType="num">
                                      <p:cBhvr additive="base">
                                        <p:cTn id="41" dur="500" fill="hold"/>
                                        <p:tgtEl>
                                          <p:spTgt spid="8">
                                            <p:txEl>
                                              <p:pRg st="5" end="5"/>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xEl>
                                              <p:pRg st="6" end="6"/>
                                            </p:txEl>
                                          </p:spTgt>
                                        </p:tgtEl>
                                        <p:attrNameLst>
                                          <p:attrName>style.visibility</p:attrName>
                                        </p:attrNameLst>
                                      </p:cBhvr>
                                      <p:to>
                                        <p:strVal val="visible"/>
                                      </p:to>
                                    </p:set>
                                    <p:anim calcmode="lin" valueType="num">
                                      <p:cBhvr additive="base">
                                        <p:cTn id="47" dur="500" fill="hold"/>
                                        <p:tgtEl>
                                          <p:spTgt spid="8">
                                            <p:txEl>
                                              <p:pRg st="6" end="6"/>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4">
                                            <p:bg/>
                                          </p:spTgt>
                                        </p:tgtEl>
                                        <p:attrNameLst>
                                          <p:attrName>style.visibility</p:attrName>
                                        </p:attrNameLst>
                                      </p:cBhvr>
                                      <p:to>
                                        <p:strVal val="visible"/>
                                      </p:to>
                                    </p:set>
                                    <p:animEffect transition="in" filter="barn(inVertical)">
                                      <p:cBhvr>
                                        <p:cTn id="53" dur="500"/>
                                        <p:tgtEl>
                                          <p:spTgt spid="4">
                                            <p:bg/>
                                          </p:spTgt>
                                        </p:tgtEl>
                                      </p:cBhvr>
                                    </p:animEffect>
                                  </p:childTnLst>
                                </p:cTn>
                              </p:par>
                              <p:par>
                                <p:cTn id="54" presetID="2" presetClass="entr" presetSubtype="4" fill="hold" nodeType="withEffect">
                                  <p:stCondLst>
                                    <p:cond delay="0"/>
                                  </p:stCondLst>
                                  <p:childTnLst>
                                    <p:set>
                                      <p:cBhvr>
                                        <p:cTn id="55" dur="1" fill="hold">
                                          <p:stCondLst>
                                            <p:cond delay="0"/>
                                          </p:stCondLst>
                                        </p:cTn>
                                        <p:tgtEl>
                                          <p:spTgt spid="4">
                                            <p:txEl>
                                              <p:pRg st="0" end="0"/>
                                            </p:txEl>
                                          </p:spTgt>
                                        </p:tgtEl>
                                        <p:attrNameLst>
                                          <p:attrName>style.visibility</p:attrName>
                                        </p:attrNameLst>
                                      </p:cBhvr>
                                      <p:to>
                                        <p:strVal val="visible"/>
                                      </p:to>
                                    </p:set>
                                    <p:anim calcmode="lin" valueType="num">
                                      <p:cBhvr additive="base">
                                        <p:cTn id="5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4">
                                            <p:txEl>
                                              <p:pRg st="1" end="1"/>
                                            </p:txEl>
                                          </p:spTgt>
                                        </p:tgtEl>
                                        <p:attrNameLst>
                                          <p:attrName>style.visibility</p:attrName>
                                        </p:attrNameLst>
                                      </p:cBhvr>
                                      <p:to>
                                        <p:strVal val="visible"/>
                                      </p:to>
                                    </p:set>
                                    <p:anim calcmode="lin" valueType="num">
                                      <p:cBhvr additive="base">
                                        <p:cTn id="6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4">
                                            <p:txEl>
                                              <p:pRg st="2" end="2"/>
                                            </p:txEl>
                                          </p:spTgt>
                                        </p:tgtEl>
                                        <p:attrNameLst>
                                          <p:attrName>style.visibility</p:attrName>
                                        </p:attrNameLst>
                                      </p:cBhvr>
                                      <p:to>
                                        <p:strVal val="visible"/>
                                      </p:to>
                                    </p:set>
                                    <p:anim calcmode="lin" valueType="num">
                                      <p:cBhvr additive="base">
                                        <p:cTn id="68"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4" fill="hold" nodeType="clickEffect">
                                  <p:stCondLst>
                                    <p:cond delay="0"/>
                                  </p:stCondLst>
                                  <p:childTnLst>
                                    <p:set>
                                      <p:cBhvr>
                                        <p:cTn id="73" dur="1" fill="hold">
                                          <p:stCondLst>
                                            <p:cond delay="0"/>
                                          </p:stCondLst>
                                        </p:cTn>
                                        <p:tgtEl>
                                          <p:spTgt spid="4">
                                            <p:txEl>
                                              <p:pRg st="3" end="3"/>
                                            </p:txEl>
                                          </p:spTgt>
                                        </p:tgtEl>
                                        <p:attrNameLst>
                                          <p:attrName>style.visibility</p:attrName>
                                        </p:attrNameLst>
                                      </p:cBhvr>
                                      <p:to>
                                        <p:strVal val="visible"/>
                                      </p:to>
                                    </p:set>
                                    <p:anim calcmode="lin" valueType="num">
                                      <p:cBhvr additive="base">
                                        <p:cTn id="74"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75"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4" fill="hold" nodeType="clickEffect">
                                  <p:stCondLst>
                                    <p:cond delay="0"/>
                                  </p:stCondLst>
                                  <p:childTnLst>
                                    <p:set>
                                      <p:cBhvr>
                                        <p:cTn id="79" dur="1" fill="hold">
                                          <p:stCondLst>
                                            <p:cond delay="0"/>
                                          </p:stCondLst>
                                        </p:cTn>
                                        <p:tgtEl>
                                          <p:spTgt spid="4">
                                            <p:txEl>
                                              <p:pRg st="4" end="4"/>
                                            </p:txEl>
                                          </p:spTgt>
                                        </p:tgtEl>
                                        <p:attrNameLst>
                                          <p:attrName>style.visibility</p:attrName>
                                        </p:attrNameLst>
                                      </p:cBhvr>
                                      <p:to>
                                        <p:strVal val="visible"/>
                                      </p:to>
                                    </p:set>
                                    <p:anim calcmode="lin" valueType="num">
                                      <p:cBhvr additive="base">
                                        <p:cTn id="80"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81"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4">
                                            <p:txEl>
                                              <p:pRg st="5" end="5"/>
                                            </p:txEl>
                                          </p:spTgt>
                                        </p:tgtEl>
                                        <p:attrNameLst>
                                          <p:attrName>style.visibility</p:attrName>
                                        </p:attrNameLst>
                                      </p:cBhvr>
                                      <p:to>
                                        <p:strVal val="visible"/>
                                      </p:to>
                                    </p:set>
                                    <p:anim calcmode="lin" valueType="num">
                                      <p:cBhvr additive="base">
                                        <p:cTn id="86"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87"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2" presetClass="entr" presetSubtype="4" fill="hold" nodeType="clickEffect">
                                  <p:stCondLst>
                                    <p:cond delay="0"/>
                                  </p:stCondLst>
                                  <p:childTnLst>
                                    <p:set>
                                      <p:cBhvr>
                                        <p:cTn id="91" dur="1" fill="hold">
                                          <p:stCondLst>
                                            <p:cond delay="0"/>
                                          </p:stCondLst>
                                        </p:cTn>
                                        <p:tgtEl>
                                          <p:spTgt spid="4">
                                            <p:txEl>
                                              <p:pRg st="6" end="6"/>
                                            </p:txEl>
                                          </p:spTgt>
                                        </p:tgtEl>
                                        <p:attrNameLst>
                                          <p:attrName>style.visibility</p:attrName>
                                        </p:attrNameLst>
                                      </p:cBhvr>
                                      <p:to>
                                        <p:strVal val="visible"/>
                                      </p:to>
                                    </p:set>
                                    <p:anim calcmode="lin" valueType="num">
                                      <p:cBhvr additive="base">
                                        <p:cTn id="92"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93"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animBg="1"/>
      <p:bldP spid="4" grpId="0" uiExpand="1" build="allAtOnce"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EABB-E560-50FC-648D-EDDB11F200A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78BF0E-402A-5F92-F9E0-0D36AB867249}"/>
              </a:ext>
            </a:extLst>
          </p:cNvPr>
          <p:cNvSpPr>
            <a:spLocks noGrp="1"/>
          </p:cNvSpPr>
          <p:nvPr>
            <p:ph idx="1"/>
          </p:nvPr>
        </p:nvSpPr>
        <p:spPr>
          <a:xfrm>
            <a:off x="184573" y="1087120"/>
            <a:ext cx="8774853" cy="4991270"/>
          </a:xfrm>
        </p:spPr>
        <p:txBody>
          <a:bodyPr>
            <a:noAutofit/>
          </a:bodyPr>
          <a:lstStyle/>
          <a:p>
            <a:pPr marL="0" indent="0" algn="ctr">
              <a:lnSpc>
                <a:spcPct val="120000"/>
              </a:lnSpc>
              <a:spcBef>
                <a:spcPts val="0"/>
              </a:spcBef>
              <a:spcAft>
                <a:spcPts val="0"/>
              </a:spcAft>
              <a:buNone/>
            </a:pPr>
            <a:r>
              <a:rPr lang="en-US" sz="2800" b="1" baseline="30000" dirty="0"/>
              <a:t>11 </a:t>
            </a:r>
            <a:r>
              <a:rPr lang="en-US" sz="2800" dirty="0"/>
              <a:t>And he received the sign of circumcision, a seal of the righteousness of the faith which </a:t>
            </a:r>
            <a:r>
              <a:rPr lang="en-US" sz="2800" i="1" dirty="0"/>
              <a:t>he had while still</a:t>
            </a:r>
            <a:r>
              <a:rPr lang="en-US" sz="2800" dirty="0"/>
              <a:t> uncircumcised, that he might be the father of all those who believe, though they are uncircumcised, </a:t>
            </a:r>
            <a:r>
              <a:rPr lang="en-US" sz="2800" dirty="0">
                <a:solidFill>
                  <a:srgbClr val="FFFF00"/>
                </a:solidFill>
              </a:rPr>
              <a:t>that righteousness might be imputed to them also</a:t>
            </a:r>
            <a:r>
              <a:rPr lang="en-US" sz="2800" dirty="0"/>
              <a:t>, </a:t>
            </a:r>
            <a:r>
              <a:rPr lang="en-US" sz="2800" b="1" baseline="30000" dirty="0"/>
              <a:t>12 </a:t>
            </a:r>
            <a:r>
              <a:rPr lang="en-US" sz="2800" dirty="0"/>
              <a:t>and the father of circumcision to those who not only </a:t>
            </a:r>
            <a:r>
              <a:rPr lang="en-US" sz="2800" i="1" dirty="0"/>
              <a:t>are</a:t>
            </a:r>
            <a:r>
              <a:rPr lang="en-US" sz="2800" dirty="0"/>
              <a:t> of the circumcision, but who also </a:t>
            </a:r>
            <a:r>
              <a:rPr lang="en-US" sz="2800" b="1" dirty="0">
                <a:solidFill>
                  <a:srgbClr val="FFFF00"/>
                </a:solidFill>
              </a:rPr>
              <a:t>walk in the steps of the faith</a:t>
            </a:r>
            <a:r>
              <a:rPr lang="en-US" sz="2800" dirty="0"/>
              <a:t> which our father Abraham </a:t>
            </a:r>
            <a:r>
              <a:rPr lang="en-US" sz="2800" i="1" dirty="0"/>
              <a:t>had while still</a:t>
            </a:r>
            <a:r>
              <a:rPr lang="en-US" sz="2800" dirty="0"/>
              <a:t> uncircumcised.</a:t>
            </a:r>
          </a:p>
        </p:txBody>
      </p:sp>
      <p:sp>
        <p:nvSpPr>
          <p:cNvPr id="2" name="TextBox 1">
            <a:extLst>
              <a:ext uri="{FF2B5EF4-FFF2-40B4-BE49-F238E27FC236}">
                <a16:creationId xmlns:a16="http://schemas.microsoft.com/office/drawing/2014/main" id="{E572A886-625D-5FD8-A7D7-82CE46289611}"/>
              </a:ext>
            </a:extLst>
          </p:cNvPr>
          <p:cNvSpPr txBox="1"/>
          <p:nvPr/>
        </p:nvSpPr>
        <p:spPr>
          <a:xfrm>
            <a:off x="2367280" y="410278"/>
            <a:ext cx="4561840" cy="584775"/>
          </a:xfrm>
          <a:prstGeom prst="rect">
            <a:avLst/>
          </a:prstGeom>
          <a:noFill/>
        </p:spPr>
        <p:txBody>
          <a:bodyPr wrap="square" rtlCol="0">
            <a:spAutoFit/>
          </a:bodyPr>
          <a:lstStyle/>
          <a:p>
            <a:r>
              <a:rPr lang="en-US" sz="3200" b="1" dirty="0"/>
              <a:t>What Abraham Found</a:t>
            </a:r>
          </a:p>
        </p:txBody>
      </p:sp>
    </p:spTree>
    <p:extLst>
      <p:ext uri="{BB962C8B-B14F-4D97-AF65-F5344CB8AC3E}">
        <p14:creationId xmlns:p14="http://schemas.microsoft.com/office/powerpoint/2010/main" val="2679964195"/>
      </p:ext>
    </p:extLst>
  </p:cSld>
  <p:clrMapOvr>
    <a:masterClrMapping/>
  </p:clrMapOvr>
  <mc:AlternateContent xmlns:mc="http://schemas.openxmlformats.org/markup-compatibility/2006">
    <mc:Choice xmlns:p14="http://schemas.microsoft.com/office/powerpoint/2010/main" Requires="p14">
      <p:transition spd="slow" p14:dur="2000" advTm="30367"/>
    </mc:Choice>
    <mc:Fallback>
      <p:transition spd="slow" advTm="3036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CCE80-5DF8-B8E7-652E-844EAE0CFD0F}"/>
              </a:ext>
            </a:extLst>
          </p:cNvPr>
          <p:cNvSpPr>
            <a:spLocks noGrp="1"/>
          </p:cNvSpPr>
          <p:nvPr>
            <p:ph type="ctrTitle"/>
          </p:nvPr>
        </p:nvSpPr>
        <p:spPr>
          <a:xfrm>
            <a:off x="526088" y="190500"/>
            <a:ext cx="8091824" cy="1458367"/>
          </a:xfrm>
        </p:spPr>
        <p:txBody>
          <a:bodyPr/>
          <a:lstStyle/>
          <a:p>
            <a:r>
              <a:rPr lang="en-GB"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Steps of Faith </a:t>
            </a:r>
            <a:r>
              <a:rPr lang="en-GB" cap="none"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What Abraham found</a:t>
            </a:r>
            <a:endParaRPr lang="en-GB" cap="none" dirty="0">
              <a:solidFill>
                <a:srgbClr val="FFFF00"/>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328EE2A9-BF89-23D9-A500-F46DCE95CA4E}"/>
              </a:ext>
            </a:extLst>
          </p:cNvPr>
          <p:cNvSpPr txBox="1"/>
          <p:nvPr/>
        </p:nvSpPr>
        <p:spPr>
          <a:xfrm>
            <a:off x="346306" y="1720840"/>
            <a:ext cx="8451388" cy="4462760"/>
          </a:xfrm>
          <a:prstGeom prst="rect">
            <a:avLst/>
          </a:prstGeom>
          <a:solidFill>
            <a:schemeClr val="bg1"/>
          </a:solidFill>
          <a:effectLst>
            <a:glow rad="228600">
              <a:schemeClr val="accent6">
                <a:satMod val="175000"/>
                <a:alpha val="40000"/>
              </a:schemeClr>
            </a:glow>
            <a:softEdge rad="63500"/>
          </a:effectLst>
        </p:spPr>
        <p:txBody>
          <a:bodyPr wrap="square">
            <a:spAutoFit/>
          </a:bodyPr>
          <a:lstStyle/>
          <a:p>
            <a:endParaRPr lang="en-GB" dirty="0">
              <a:latin typeface="Arial" panose="020B0604020202020204" pitchFamily="34" charset="0"/>
              <a:cs typeface="Arial" panose="020B0604020202020204" pitchFamily="34" charset="0"/>
            </a:endParaRPr>
          </a:p>
          <a:p>
            <a:pPr marL="514350" indent="-514350">
              <a:lnSpc>
                <a:spcPct val="150000"/>
              </a:lnSpc>
              <a:buAutoNum type="arabicPeriod"/>
            </a:pPr>
            <a:r>
              <a:rPr lang="en-GB" sz="3200" dirty="0">
                <a:latin typeface="Arial" panose="020B0604020202020204" pitchFamily="34" charset="0"/>
                <a:cs typeface="Arial" panose="020B0604020202020204" pitchFamily="34" charset="0"/>
              </a:rPr>
              <a:t>Faith = imputed righteousness v3 </a:t>
            </a:r>
            <a:r>
              <a:rPr lang="en-GB" sz="2400" dirty="0">
                <a:latin typeface="Arial" panose="020B0604020202020204" pitchFamily="34" charset="0"/>
                <a:cs typeface="Arial" panose="020B0604020202020204" pitchFamily="34" charset="0"/>
              </a:rPr>
              <a:t>(v22, 24)</a:t>
            </a:r>
          </a:p>
          <a:p>
            <a:pPr marL="514350" indent="-514350">
              <a:lnSpc>
                <a:spcPct val="150000"/>
              </a:lnSpc>
              <a:buAutoNum type="arabicPeriod"/>
            </a:pPr>
            <a:r>
              <a:rPr lang="en-GB" sz="3200" dirty="0">
                <a:latin typeface="Arial" panose="020B0604020202020204" pitchFamily="34" charset="0"/>
                <a:cs typeface="Arial" panose="020B0604020202020204" pitchFamily="34" charset="0"/>
              </a:rPr>
              <a:t>Faith = painful obedience </a:t>
            </a:r>
            <a:r>
              <a:rPr lang="en-GB" sz="2400" dirty="0">
                <a:latin typeface="Arial" panose="020B0604020202020204" pitchFamily="34" charset="0"/>
                <a:cs typeface="Arial" panose="020B0604020202020204" pitchFamily="34" charset="0"/>
              </a:rPr>
              <a:t>v11</a:t>
            </a:r>
            <a:endParaRPr lang="en-US" sz="2400" dirty="0">
              <a:latin typeface="Arial" panose="020B0604020202020204" pitchFamily="34" charset="0"/>
              <a:cs typeface="Arial" panose="020B0604020202020204" pitchFamily="34" charset="0"/>
            </a:endParaRPr>
          </a:p>
          <a:p>
            <a:pPr marL="514350" indent="-514350">
              <a:lnSpc>
                <a:spcPct val="150000"/>
              </a:lnSpc>
              <a:buAutoNum type="arabicPeriod"/>
            </a:pPr>
            <a:r>
              <a:rPr lang="en-US" sz="3200" dirty="0">
                <a:latin typeface="Arial" panose="020B0604020202020204" pitchFamily="34" charset="0"/>
                <a:cs typeface="Arial" panose="020B0604020202020204" pitchFamily="34" charset="0"/>
              </a:rPr>
              <a:t>Faith = strength received </a:t>
            </a:r>
            <a:r>
              <a:rPr lang="en-US" sz="2400" dirty="0">
                <a:latin typeface="Arial" panose="020B0604020202020204" pitchFamily="34" charset="0"/>
                <a:cs typeface="Arial" panose="020B0604020202020204" pitchFamily="34" charset="0"/>
              </a:rPr>
              <a:t>v20</a:t>
            </a:r>
          </a:p>
          <a:p>
            <a:pPr marL="514350" indent="-514350">
              <a:lnSpc>
                <a:spcPct val="150000"/>
              </a:lnSpc>
              <a:buAutoNum type="arabicPeriod"/>
            </a:pPr>
            <a:r>
              <a:rPr lang="en-US" sz="3200" dirty="0">
                <a:latin typeface="Arial" panose="020B0604020202020204" pitchFamily="34" charset="0"/>
                <a:cs typeface="Arial" panose="020B0604020202020204" pitchFamily="34" charset="0"/>
              </a:rPr>
              <a:t>Faith = fully convinced that </a:t>
            </a:r>
            <a:r>
              <a:rPr lang="en-US" sz="2800" dirty="0">
                <a:solidFill>
                  <a:srgbClr val="FFFF00"/>
                </a:solidFill>
                <a:latin typeface="Arial" panose="020B0604020202020204" pitchFamily="34" charset="0"/>
                <a:cs typeface="Arial" panose="020B0604020202020204" pitchFamily="34" charset="0"/>
              </a:rPr>
              <a:t>GOD IS ABLE </a:t>
            </a:r>
            <a:r>
              <a:rPr lang="en-US" sz="2400" dirty="0">
                <a:latin typeface="Arial" panose="020B0604020202020204" pitchFamily="34" charset="0"/>
                <a:cs typeface="Arial" panose="020B0604020202020204" pitchFamily="34" charset="0"/>
              </a:rPr>
              <a:t>v21</a:t>
            </a:r>
            <a:endParaRPr lang="en-US" sz="2800" dirty="0">
              <a:latin typeface="Arial" panose="020B0604020202020204" pitchFamily="34" charset="0"/>
              <a:cs typeface="Arial" panose="020B0604020202020204" pitchFamily="34" charset="0"/>
            </a:endParaRPr>
          </a:p>
          <a:p>
            <a:pPr marL="514350" indent="-514350">
              <a:lnSpc>
                <a:spcPct val="150000"/>
              </a:lnSpc>
              <a:buAutoNum type="arabicPeriod"/>
            </a:pPr>
            <a:r>
              <a:rPr lang="en-US" sz="3200" dirty="0">
                <a:latin typeface="Arial" panose="020B0604020202020204" pitchFamily="34" charset="0"/>
                <a:cs typeface="Arial" panose="020B0604020202020204" pitchFamily="34" charset="0"/>
              </a:rPr>
              <a:t>Faith = to believe in the God who…</a:t>
            </a:r>
            <a:r>
              <a:rPr lang="en-US" sz="2400" dirty="0">
                <a:latin typeface="Arial" panose="020B0604020202020204" pitchFamily="34" charset="0"/>
                <a:cs typeface="Arial" panose="020B0604020202020204" pitchFamily="34" charset="0"/>
              </a:rPr>
              <a:t>v24</a:t>
            </a:r>
          </a:p>
          <a:p>
            <a:pPr marL="514350" indent="-514350">
              <a:buAutoNum type="arabicPeriod"/>
            </a:pPr>
            <a:endParaRPr lang="en-US" sz="24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592998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5276">
        <p159:morph option="byObject"/>
      </p:transition>
    </mc:Choice>
    <mc:Fallback xmlns="">
      <p:transition spd="slow" advTm="25276">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85898-9634-9EDA-1FFA-6C29A90019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CF5E9-7A71-A10F-62AB-11177CA2B5C4}"/>
              </a:ext>
            </a:extLst>
          </p:cNvPr>
          <p:cNvSpPr>
            <a:spLocks noGrp="1"/>
          </p:cNvSpPr>
          <p:nvPr>
            <p:ph type="ctrTitle"/>
          </p:nvPr>
        </p:nvSpPr>
        <p:spPr>
          <a:xfrm>
            <a:off x="101600" y="190500"/>
            <a:ext cx="8788400" cy="1455420"/>
          </a:xfrm>
        </p:spPr>
        <p:txBody>
          <a:bodyPr>
            <a:normAutofit/>
          </a:bodyPr>
          <a:lstStyle/>
          <a:p>
            <a:r>
              <a:rPr lang="en-GB" sz="4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What have I found?</a:t>
            </a:r>
            <a:endParaRPr lang="en-GB" sz="4000" b="1" dirty="0">
              <a:solidFill>
                <a:srgbClr val="FFFF00"/>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EB822F98-1E38-C972-C02D-5E1E0A764E47}"/>
              </a:ext>
            </a:extLst>
          </p:cNvPr>
          <p:cNvSpPr txBox="1"/>
          <p:nvPr/>
        </p:nvSpPr>
        <p:spPr>
          <a:xfrm>
            <a:off x="372535" y="1569721"/>
            <a:ext cx="8517465" cy="4031873"/>
          </a:xfrm>
          <a:prstGeom prst="rect">
            <a:avLst/>
          </a:prstGeom>
          <a:solidFill>
            <a:schemeClr val="bg1"/>
          </a:solidFill>
          <a:effectLst>
            <a:glow rad="228600">
              <a:schemeClr val="accent6">
                <a:satMod val="175000"/>
                <a:alpha val="40000"/>
              </a:schemeClr>
            </a:glow>
            <a:softEdge rad="63500"/>
          </a:effectLst>
        </p:spPr>
        <p:txBody>
          <a:bodyPr wrap="square">
            <a:spAutoFit/>
          </a:bodyPr>
          <a:lstStyle>
            <a:defPPr>
              <a:defRPr lang="en-US"/>
            </a:defPPr>
            <a:lvl1pPr marL="342900" indent="-342900">
              <a:buFont typeface="Arial" panose="020B0604020202020204" pitchFamily="34" charset="0"/>
              <a:buChar char="•"/>
              <a:defRPr sz="3200">
                <a:latin typeface="Arial" panose="020B0604020202020204" pitchFamily="34" charset="0"/>
                <a:cs typeface="Arial" panose="020B0604020202020204" pitchFamily="34" charset="0"/>
              </a:defRPr>
            </a:lvl1pPr>
          </a:lstStyle>
          <a:p>
            <a:pPr marL="0" indent="0" algn="ctr">
              <a:buNone/>
            </a:pPr>
            <a:r>
              <a:rPr lang="en-US" b="1" dirty="0"/>
              <a:t>If I have faith in the God who raised Jesus, </a:t>
            </a:r>
            <a:r>
              <a:rPr lang="en-US" sz="1800" dirty="0"/>
              <a:t>(who died for my offenses, and was raised because of my justification)</a:t>
            </a:r>
            <a:r>
              <a:rPr lang="en-US" sz="2400" dirty="0"/>
              <a:t>, then</a:t>
            </a:r>
          </a:p>
          <a:p>
            <a:pPr algn="ctr">
              <a:lnSpc>
                <a:spcPct val="150000"/>
              </a:lnSpc>
            </a:pPr>
            <a:r>
              <a:rPr lang="en-US" sz="4000" b="1" dirty="0"/>
              <a:t>I am forgiven &amp; righteous</a:t>
            </a:r>
          </a:p>
          <a:p>
            <a:pPr algn="ctr">
              <a:lnSpc>
                <a:spcPct val="150000"/>
              </a:lnSpc>
            </a:pPr>
            <a:r>
              <a:rPr lang="en-US" sz="4000" b="1" dirty="0"/>
              <a:t>I will obey by faith</a:t>
            </a:r>
          </a:p>
          <a:p>
            <a:pPr algn="ctr">
              <a:lnSpc>
                <a:spcPct val="150000"/>
              </a:lnSpc>
            </a:pPr>
            <a:r>
              <a:rPr lang="en-US" sz="4000" b="1" dirty="0"/>
              <a:t>I will receive strength </a:t>
            </a:r>
          </a:p>
          <a:p>
            <a:pPr marL="0" indent="0" algn="ctr">
              <a:spcAft>
                <a:spcPts val="1200"/>
              </a:spcAft>
              <a:buNone/>
            </a:pPr>
            <a:r>
              <a:rPr lang="en-US" sz="2000" b="1" dirty="0"/>
              <a:t>&amp; I will see that God is able to keep His promises</a:t>
            </a:r>
          </a:p>
        </p:txBody>
      </p:sp>
    </p:spTree>
    <p:extLst>
      <p:ext uri="{BB962C8B-B14F-4D97-AF65-F5344CB8AC3E}">
        <p14:creationId xmlns:p14="http://schemas.microsoft.com/office/powerpoint/2010/main" val="42578090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Effect transition="in" filter="barn(inVertical)">
                                      <p:cBhvr>
                                        <p:cTn id="7" dur="500"/>
                                        <p:tgtEl>
                                          <p:spTgt spid="9">
                                            <p:bg/>
                                          </p:spTgt>
                                        </p:tgtEl>
                                      </p:cBhvr>
                                    </p:animEffect>
                                  </p:childTnLst>
                                </p:cTn>
                              </p:par>
                              <p:par>
                                <p:cTn id="8" presetID="2" presetClass="entr" presetSubtype="4" fill="hold"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 calcmode="lin" valueType="num">
                                      <p:cBhvr additive="base">
                                        <p:cTn id="10"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1"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9">
                                            <p:txEl>
                                              <p:pRg st="1" end="1"/>
                                            </p:txEl>
                                          </p:spTgt>
                                        </p:tgtEl>
                                        <p:attrNameLst>
                                          <p:attrName>style.visibility</p:attrName>
                                        </p:attrNameLst>
                                      </p:cBhvr>
                                      <p:to>
                                        <p:strVal val="visible"/>
                                      </p:to>
                                    </p:set>
                                    <p:anim calcmode="lin" valueType="num">
                                      <p:cBhvr additive="base">
                                        <p:cTn id="16"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 calcmode="lin" valueType="num">
                                      <p:cBhvr additive="base">
                                        <p:cTn id="22"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9">
                                            <p:txEl>
                                              <p:pRg st="3" end="3"/>
                                            </p:txEl>
                                          </p:spTgt>
                                        </p:tgtEl>
                                        <p:attrNameLst>
                                          <p:attrName>style.visibility</p:attrName>
                                        </p:attrNameLst>
                                      </p:cBhvr>
                                      <p:to>
                                        <p:strVal val="visible"/>
                                      </p:to>
                                    </p:set>
                                    <p:anim calcmode="lin" valueType="num">
                                      <p:cBhvr additive="base">
                                        <p:cTn id="28"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9">
                                            <p:txEl>
                                              <p:pRg st="4" end="4"/>
                                            </p:txEl>
                                          </p:spTgt>
                                        </p:tgtEl>
                                        <p:attrNameLst>
                                          <p:attrName>style.visibility</p:attrName>
                                        </p:attrNameLst>
                                      </p:cBhvr>
                                      <p:to>
                                        <p:strVal val="visible"/>
                                      </p:to>
                                    </p:set>
                                    <p:anim calcmode="lin" valueType="num">
                                      <p:cBhvr additive="base">
                                        <p:cTn id="34"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allAtOnce"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BB06D-64E4-3970-ED91-B9A34AA732F4}"/>
              </a:ext>
            </a:extLst>
          </p:cNvPr>
          <p:cNvSpPr>
            <a:spLocks noGrp="1"/>
          </p:cNvSpPr>
          <p:nvPr>
            <p:ph type="title"/>
          </p:nvPr>
        </p:nvSpPr>
        <p:spPr>
          <a:xfrm>
            <a:off x="3615266" y="259665"/>
            <a:ext cx="4830235" cy="1135838"/>
          </a:xfrm>
        </p:spPr>
        <p:txBody>
          <a:bodyPr>
            <a:normAutofit/>
          </a:bodyPr>
          <a:lstStyle/>
          <a:p>
            <a:pPr algn="ctr"/>
            <a:r>
              <a:rPr lang="en-GB" sz="4800" b="1" dirty="0">
                <a:solidFill>
                  <a:srgbClr val="FFFF00"/>
                </a:solidFill>
                <a:effectLst>
                  <a:outerShdw blurRad="38100" dist="38100" dir="2700000" algn="tl">
                    <a:srgbClr val="000000">
                      <a:alpha val="43137"/>
                    </a:srgbClr>
                  </a:outerShdw>
                </a:effectLst>
              </a:rPr>
              <a:t>Why faith?</a:t>
            </a:r>
          </a:p>
        </p:txBody>
      </p:sp>
      <p:sp>
        <p:nvSpPr>
          <p:cNvPr id="3" name="Content Placeholder 2">
            <a:extLst>
              <a:ext uri="{FF2B5EF4-FFF2-40B4-BE49-F238E27FC236}">
                <a16:creationId xmlns:a16="http://schemas.microsoft.com/office/drawing/2014/main" id="{2CED2921-ED10-5290-1F2F-F6531BFF6561}"/>
              </a:ext>
            </a:extLst>
          </p:cNvPr>
          <p:cNvSpPr>
            <a:spLocks noGrp="1"/>
          </p:cNvSpPr>
          <p:nvPr>
            <p:ph sz="quarter" idx="13"/>
          </p:nvPr>
        </p:nvSpPr>
        <p:spPr>
          <a:xfrm>
            <a:off x="2777067" y="1634067"/>
            <a:ext cx="5668434" cy="4758266"/>
          </a:xfrm>
        </p:spPr>
        <p:txBody>
          <a:bodyPr>
            <a:noAutofit/>
          </a:bodyPr>
          <a:lstStyle/>
          <a:p>
            <a:pPr marL="0" indent="0" algn="ctr">
              <a:buNone/>
            </a:pPr>
            <a:r>
              <a:rPr lang="en-US" sz="2800" b="1" dirty="0"/>
              <a:t>Hebrews 11:6</a:t>
            </a:r>
            <a:endParaRPr lang="en-US" sz="4400" dirty="0"/>
          </a:p>
          <a:p>
            <a:pPr marL="0" indent="0" algn="ctr">
              <a:buNone/>
            </a:pPr>
            <a:r>
              <a:rPr lang="en-US" sz="3600" dirty="0"/>
              <a:t>But </a:t>
            </a:r>
            <a:r>
              <a:rPr lang="en-US" sz="3600" b="1" dirty="0"/>
              <a:t>without</a:t>
            </a:r>
            <a:r>
              <a:rPr lang="en-US" sz="3600" dirty="0"/>
              <a:t> </a:t>
            </a:r>
            <a:r>
              <a:rPr lang="en-US" sz="3600" b="1" dirty="0"/>
              <a:t>faith</a:t>
            </a:r>
            <a:r>
              <a:rPr lang="en-US" sz="3600" dirty="0"/>
              <a:t> </a:t>
            </a:r>
            <a:r>
              <a:rPr lang="en-US" sz="3600" i="1" dirty="0"/>
              <a:t>it is</a:t>
            </a:r>
            <a:r>
              <a:rPr lang="en-US" sz="3600" dirty="0"/>
              <a:t> impossible to please </a:t>
            </a:r>
            <a:r>
              <a:rPr lang="en-US" sz="3600" i="1" dirty="0"/>
              <a:t>Him,</a:t>
            </a:r>
            <a:r>
              <a:rPr lang="en-US" sz="3600" dirty="0"/>
              <a:t> for he who comes to God must believe that He is, and </a:t>
            </a:r>
            <a:r>
              <a:rPr lang="en-US" sz="3600" i="1" dirty="0"/>
              <a:t>that</a:t>
            </a:r>
            <a:r>
              <a:rPr lang="en-US" sz="3600" dirty="0"/>
              <a:t> He is a rewarder of those who diligently seek Him.</a:t>
            </a:r>
          </a:p>
        </p:txBody>
      </p:sp>
    </p:spTree>
    <p:extLst>
      <p:ext uri="{BB962C8B-B14F-4D97-AF65-F5344CB8AC3E}">
        <p14:creationId xmlns:p14="http://schemas.microsoft.com/office/powerpoint/2010/main" val="11108630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46875-1810-572B-9AEA-D0A65508B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0B1BF0-9424-A8B0-F229-F81B9186E0CC}"/>
              </a:ext>
            </a:extLst>
          </p:cNvPr>
          <p:cNvSpPr>
            <a:spLocks noGrp="1"/>
          </p:cNvSpPr>
          <p:nvPr>
            <p:ph type="ctrTitle"/>
          </p:nvPr>
        </p:nvSpPr>
        <p:spPr>
          <a:xfrm>
            <a:off x="4686297" y="2336801"/>
            <a:ext cx="4169836" cy="2497666"/>
          </a:xfrm>
        </p:spPr>
        <p:txBody>
          <a:bodyPr anchor="t">
            <a:normAutofit fontScale="90000"/>
          </a:bodyPr>
          <a:lstStyle/>
          <a:p>
            <a:r>
              <a:rPr lang="en-US" sz="8000" b="1" dirty="0"/>
              <a:t>GOD IS ABLE</a:t>
            </a:r>
          </a:p>
        </p:txBody>
      </p:sp>
      <p:pic>
        <p:nvPicPr>
          <p:cNvPr id="12" name="Picture 11" descr="File:Uluru, helicopter view.jpg">
            <a:extLst>
              <a:ext uri="{FF2B5EF4-FFF2-40B4-BE49-F238E27FC236}">
                <a16:creationId xmlns:a16="http://schemas.microsoft.com/office/drawing/2014/main" id="{9E89258E-1EFA-BEDB-66A8-DA2C866EA173}"/>
              </a:ext>
            </a:extLst>
          </p:cNvPr>
          <p:cNvPicPr>
            <a:picLocks noChangeAspect="1"/>
          </p:cNvPicPr>
          <p:nvPr/>
        </p:nvPicPr>
        <p:blipFill>
          <a:blip r:embed="rId3"/>
          <a:srcRect b="12252"/>
          <a:stretch>
            <a:fillRect/>
          </a:stretch>
        </p:blipFill>
        <p:spPr>
          <a:xfrm>
            <a:off x="165524" y="1502834"/>
            <a:ext cx="8924368" cy="5245100"/>
          </a:xfrm>
          <a:prstGeom prst="rect">
            <a:avLst/>
          </a:prstGeom>
          <a:ln>
            <a:noFill/>
          </a:ln>
          <a:effectLst>
            <a:softEdge rad="112500"/>
          </a:effectLst>
        </p:spPr>
      </p:pic>
      <p:sp>
        <p:nvSpPr>
          <p:cNvPr id="5" name="TextBox 4">
            <a:extLst>
              <a:ext uri="{FF2B5EF4-FFF2-40B4-BE49-F238E27FC236}">
                <a16:creationId xmlns:a16="http://schemas.microsoft.com/office/drawing/2014/main" id="{5A45CB65-3958-C851-C083-EA7D1B5F0066}"/>
              </a:ext>
            </a:extLst>
          </p:cNvPr>
          <p:cNvSpPr txBox="1"/>
          <p:nvPr/>
        </p:nvSpPr>
        <p:spPr>
          <a:xfrm>
            <a:off x="1274658" y="897341"/>
            <a:ext cx="7022676" cy="3693319"/>
          </a:xfrm>
          <a:prstGeom prst="rect">
            <a:avLst/>
          </a:prstGeom>
          <a:solidFill>
            <a:schemeClr val="bg1"/>
          </a:solidFill>
          <a:effectLst>
            <a:glow rad="228600">
              <a:schemeClr val="accent6">
                <a:satMod val="175000"/>
                <a:alpha val="40000"/>
              </a:schemeClr>
            </a:glow>
            <a:softEdge rad="63500"/>
          </a:effectLst>
        </p:spPr>
        <p:txBody>
          <a:bodyPr wrap="square">
            <a:spAutoFit/>
          </a:bodyPr>
          <a:lstStyle>
            <a:defPPr>
              <a:defRPr lang="en-US"/>
            </a:defPPr>
            <a:lvl1pPr marL="457200" indent="-457200" algn="ctr">
              <a:buFont typeface="Arial" panose="020B0604020202020204" pitchFamily="34" charset="0"/>
              <a:buChar char="•"/>
              <a:defRPr sz="2800" b="1">
                <a:latin typeface="Arial" panose="020B0604020202020204" pitchFamily="34" charset="0"/>
                <a:cs typeface="Arial" panose="020B0604020202020204" pitchFamily="34" charset="0"/>
              </a:defRPr>
            </a:lvl1pPr>
          </a:lstStyle>
          <a:p>
            <a:pPr indent="0">
              <a:buNone/>
            </a:pPr>
            <a:r>
              <a:rPr lang="en-US" sz="3200" dirty="0"/>
              <a:t>Faith says that </a:t>
            </a:r>
          </a:p>
          <a:p>
            <a:pPr indent="0">
              <a:buNone/>
            </a:pPr>
            <a:r>
              <a:rPr lang="en-US" sz="5400" dirty="0">
                <a:solidFill>
                  <a:srgbClr val="FFFF00"/>
                </a:solidFill>
              </a:rPr>
              <a:t>GOD IS ABLE </a:t>
            </a:r>
          </a:p>
          <a:p>
            <a:pPr indent="0">
              <a:buNone/>
            </a:pPr>
            <a:r>
              <a:rPr lang="en-US" sz="3200" dirty="0"/>
              <a:t>so</a:t>
            </a:r>
          </a:p>
          <a:p>
            <a:pPr marL="914400" algn="l"/>
            <a:r>
              <a:rPr lang="en-US" sz="3200" dirty="0"/>
              <a:t>I will walk in the steps of faith </a:t>
            </a:r>
            <a:endParaRPr lang="en-GB" sz="3200" dirty="0"/>
          </a:p>
          <a:p>
            <a:pPr marL="914400" algn="l"/>
            <a:r>
              <a:rPr lang="en-US" sz="3200" dirty="0"/>
              <a:t>I will obey today </a:t>
            </a:r>
          </a:p>
          <a:p>
            <a:pPr marL="914400" algn="l"/>
            <a:r>
              <a:rPr lang="en-US" sz="3200" dirty="0"/>
              <a:t>I will share the good news</a:t>
            </a:r>
          </a:p>
          <a:p>
            <a:pPr indent="0" algn="l">
              <a:buNone/>
            </a:pPr>
            <a:endParaRPr lang="en-US" sz="1600" dirty="0"/>
          </a:p>
        </p:txBody>
      </p:sp>
      <p:sp>
        <p:nvSpPr>
          <p:cNvPr id="3" name="Title 1">
            <a:extLst>
              <a:ext uri="{FF2B5EF4-FFF2-40B4-BE49-F238E27FC236}">
                <a16:creationId xmlns:a16="http://schemas.microsoft.com/office/drawing/2014/main" id="{B2CED4C9-07E6-99D6-3471-5DE56E756EB3}"/>
              </a:ext>
            </a:extLst>
          </p:cNvPr>
          <p:cNvSpPr txBox="1">
            <a:spLocks/>
          </p:cNvSpPr>
          <p:nvPr/>
        </p:nvSpPr>
        <p:spPr>
          <a:xfrm>
            <a:off x="1621135" y="173567"/>
            <a:ext cx="5901729" cy="592667"/>
          </a:xfrm>
          <a:prstGeom prst="rect">
            <a:avLst/>
          </a:prstGeom>
        </p:spPr>
        <p:txBody>
          <a:bodyPr vert="horz" lIns="91440" tIns="45720" rIns="91440" bIns="45720" rtlCol="0" anchor="b">
            <a:normAutofit fontScale="90000" lnSpcReduction="20000"/>
          </a:bodyPr>
          <a:lstStyle>
            <a:lvl1pPr algn="l" defTabSz="914377" rtl="0" eaLnBrk="1" latinLnBrk="0" hangingPunct="1">
              <a:lnSpc>
                <a:spcPct val="100000"/>
              </a:lnSpc>
              <a:spcBef>
                <a:spcPct val="0"/>
              </a:spcBef>
              <a:buNone/>
              <a:defRPr lang="en-US" sz="2800" b="0" kern="1200" cap="all" spc="600" baseline="0" dirty="0">
                <a:solidFill>
                  <a:schemeClr val="tx1"/>
                </a:solidFill>
                <a:latin typeface="+mj-lt"/>
                <a:ea typeface="+mj-ea"/>
                <a:cs typeface="+mj-cs"/>
              </a:defRPr>
            </a:lvl1pPr>
          </a:lstStyle>
          <a:p>
            <a:pPr algn="ctr"/>
            <a:r>
              <a:rPr lang="en-GB" sz="4400" b="1" dirty="0">
                <a:effectLst>
                  <a:outerShdw blurRad="38100" dist="38100" dir="2700000" algn="tl">
                    <a:srgbClr val="000000">
                      <a:alpha val="43137"/>
                    </a:srgbClr>
                  </a:outerShdw>
                </a:effectLst>
              </a:rPr>
              <a:t>Conclusion </a:t>
            </a:r>
          </a:p>
        </p:txBody>
      </p:sp>
    </p:spTree>
    <p:custDataLst>
      <p:tags r:id="rId1"/>
    </p:custDataLst>
    <p:extLst>
      <p:ext uri="{BB962C8B-B14F-4D97-AF65-F5344CB8AC3E}">
        <p14:creationId xmlns:p14="http://schemas.microsoft.com/office/powerpoint/2010/main" val="2609414842"/>
      </p:ext>
    </p:extLst>
  </p:cSld>
  <p:clrMapOvr>
    <a:masterClrMapping/>
  </p:clrMapOvr>
  <mc:AlternateContent xmlns:mc="http://schemas.openxmlformats.org/markup-compatibility/2006">
    <mc:Choice xmlns:p14="http://schemas.microsoft.com/office/powerpoint/2010/main" Requires="p14">
      <p:transition spd="slow" p14:dur="2000" advTm="193552"/>
    </mc:Choice>
    <mc:Fallback>
      <p:transition spd="slow" advTm="1935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bg/>
                                          </p:spTgt>
                                        </p:tgtEl>
                                        <p:attrNameLst>
                                          <p:attrName>style.visibility</p:attrName>
                                        </p:attrNameLst>
                                      </p:cBhvr>
                                      <p:to>
                                        <p:strVal val="visible"/>
                                      </p:to>
                                    </p:set>
                                    <p:animEffect transition="in" filter="barn(inVertical)">
                                      <p:cBhvr>
                                        <p:cTn id="12" dur="500"/>
                                        <p:tgtEl>
                                          <p:spTgt spid="5">
                                            <p:bg/>
                                          </p:spTgt>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barn(inVertical)">
                                      <p:cBhvr>
                                        <p:cTn id="15" dur="500"/>
                                        <p:tgtEl>
                                          <p:spTgt spid="5">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5">
                                            <p:txEl>
                                              <p:pRg st="1" end="1"/>
                                            </p:txEl>
                                          </p:spTgt>
                                        </p:tgtEl>
                                        <p:attrNameLst>
                                          <p:attrName>style.visibility</p:attrName>
                                        </p:attrNameLst>
                                      </p:cBhvr>
                                      <p:to>
                                        <p:strVal val="visible"/>
                                      </p:to>
                                    </p:set>
                                    <p:animEffect transition="in" filter="barn(inVertical)">
                                      <p:cBhvr>
                                        <p:cTn id="20" dur="500"/>
                                        <p:tgtEl>
                                          <p:spTgt spid="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Effect transition="in" filter="barn(inVertical)">
                                      <p:cBhvr>
                                        <p:cTn id="25" dur="500"/>
                                        <p:tgtEl>
                                          <p:spTgt spid="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5">
                                            <p:txEl>
                                              <p:pRg st="3" end="3"/>
                                            </p:txEl>
                                          </p:spTgt>
                                        </p:tgtEl>
                                        <p:attrNameLst>
                                          <p:attrName>style.visibility</p:attrName>
                                        </p:attrNameLst>
                                      </p:cBhvr>
                                      <p:to>
                                        <p:strVal val="visible"/>
                                      </p:to>
                                    </p:set>
                                    <p:animEffect transition="in" filter="barn(inVertical)">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Effect transition="in" filter="barn(inVertical)">
                                      <p:cBhvr>
                                        <p:cTn id="35" dur="500"/>
                                        <p:tgtEl>
                                          <p:spTgt spid="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5">
                                            <p:txEl>
                                              <p:pRg st="5" end="5"/>
                                            </p:txEl>
                                          </p:spTgt>
                                        </p:tgtEl>
                                        <p:attrNameLst>
                                          <p:attrName>style.visibility</p:attrName>
                                        </p:attrNameLst>
                                      </p:cBhvr>
                                      <p:to>
                                        <p:strVal val="visible"/>
                                      </p:to>
                                    </p:set>
                                    <p:animEffect transition="in" filter="barn(inVertical)">
                                      <p:cBhvr>
                                        <p:cTn id="4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C23BB-15E9-9ACC-2AA5-744DD0CFC1EE}"/>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87175BF-5EF9-F4D2-A9D4-7C43DD0532E6}"/>
              </a:ext>
            </a:extLst>
          </p:cNvPr>
          <p:cNvSpPr txBox="1">
            <a:spLocks/>
          </p:cNvSpPr>
          <p:nvPr/>
        </p:nvSpPr>
        <p:spPr>
          <a:xfrm>
            <a:off x="1621135" y="0"/>
            <a:ext cx="5901729" cy="1307068"/>
          </a:xfrm>
          <a:prstGeom prst="rect">
            <a:avLst/>
          </a:prstGeom>
        </p:spPr>
        <p:txBody>
          <a:bodyPr vert="horz" lIns="91440" tIns="45720" rIns="91440" bIns="45720" rtlCol="0" anchor="ctr">
            <a:normAutofit/>
          </a:bodyPr>
          <a:lstStyle>
            <a:lvl1pPr algn="ctr" defTabSz="914377" rtl="0" eaLnBrk="1" latinLnBrk="0" hangingPunct="1">
              <a:lnSpc>
                <a:spcPct val="100000"/>
              </a:lnSpc>
              <a:spcBef>
                <a:spcPct val="0"/>
              </a:spcBef>
              <a:buNone/>
              <a:defRPr lang="en-US" sz="2800" b="0" kern="1200" cap="all" spc="600" baseline="0" dirty="0">
                <a:solidFill>
                  <a:schemeClr val="tx1"/>
                </a:solidFill>
                <a:latin typeface="+mj-lt"/>
                <a:ea typeface="+mj-ea"/>
                <a:cs typeface="+mj-cs"/>
              </a:defRPr>
            </a:lvl1pPr>
          </a:lstStyle>
          <a:p>
            <a:r>
              <a:rPr lang="en-GB" sz="4400" b="1" dirty="0"/>
              <a:t>Discussion </a:t>
            </a:r>
          </a:p>
        </p:txBody>
      </p:sp>
      <p:sp>
        <p:nvSpPr>
          <p:cNvPr id="6" name="TextBox 5">
            <a:extLst>
              <a:ext uri="{FF2B5EF4-FFF2-40B4-BE49-F238E27FC236}">
                <a16:creationId xmlns:a16="http://schemas.microsoft.com/office/drawing/2014/main" id="{A1A6139A-7DC3-EF4A-8D8F-0346733F4B04}"/>
              </a:ext>
            </a:extLst>
          </p:cNvPr>
          <p:cNvSpPr txBox="1"/>
          <p:nvPr/>
        </p:nvSpPr>
        <p:spPr>
          <a:xfrm>
            <a:off x="1102359" y="1307068"/>
            <a:ext cx="7194974" cy="3662541"/>
          </a:xfrm>
          <a:prstGeom prst="rect">
            <a:avLst/>
          </a:prstGeom>
          <a:solidFill>
            <a:srgbClr val="CCFFFF">
              <a:alpha val="49020"/>
            </a:srgbClr>
          </a:solidFill>
          <a:ln w="76200">
            <a:solidFill>
              <a:schemeClr val="tx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bodyPr>
          <a:lstStyle/>
          <a:p>
            <a:pPr algn="ctr"/>
            <a:r>
              <a:rPr lang="en-GB" sz="4800" dirty="0">
                <a:latin typeface="Arial" panose="020B0604020202020204" pitchFamily="34" charset="0"/>
                <a:cs typeface="Arial" panose="020B0604020202020204" pitchFamily="34" charset="0"/>
              </a:rPr>
              <a:t>How does true faith help &amp; false faith harm us? </a:t>
            </a:r>
          </a:p>
          <a:p>
            <a:pPr algn="ctr"/>
            <a:endParaRPr lang="en-GB" sz="3600" dirty="0">
              <a:latin typeface="Arial" panose="020B0604020202020204" pitchFamily="34" charset="0"/>
              <a:cs typeface="Arial" panose="020B0604020202020204" pitchFamily="34" charset="0"/>
            </a:endParaRPr>
          </a:p>
          <a:p>
            <a:pPr algn="ctr"/>
            <a:r>
              <a:rPr lang="en-GB" sz="3600" b="1" dirty="0">
                <a:solidFill>
                  <a:srgbClr val="FFC000"/>
                </a:solidFill>
                <a:latin typeface="Arial" panose="020B0604020202020204" pitchFamily="34" charset="0"/>
                <a:cs typeface="Arial" panose="020B0604020202020204" pitchFamily="34" charset="0"/>
              </a:rPr>
              <a:t>Youth Question </a:t>
            </a:r>
          </a:p>
          <a:p>
            <a:pPr algn="ctr"/>
            <a:r>
              <a:rPr lang="en-GB" sz="3200" dirty="0">
                <a:solidFill>
                  <a:srgbClr val="FFFF00"/>
                </a:solidFill>
                <a:latin typeface="Arial" panose="020B0604020202020204" pitchFamily="34" charset="0"/>
                <a:cs typeface="Arial" panose="020B0604020202020204" pitchFamily="34" charset="0"/>
              </a:rPr>
              <a:t>Which of the points of true faith is hardest for you to identify with? Why?</a:t>
            </a:r>
          </a:p>
        </p:txBody>
      </p:sp>
      <p:sp>
        <p:nvSpPr>
          <p:cNvPr id="3" name="TextBox 2">
            <a:extLst>
              <a:ext uri="{FF2B5EF4-FFF2-40B4-BE49-F238E27FC236}">
                <a16:creationId xmlns:a16="http://schemas.microsoft.com/office/drawing/2014/main" id="{99FF8979-B1E4-816D-D751-FA214AFEA408}"/>
              </a:ext>
            </a:extLst>
          </p:cNvPr>
          <p:cNvSpPr txBox="1"/>
          <p:nvPr/>
        </p:nvSpPr>
        <p:spPr>
          <a:xfrm>
            <a:off x="2616199" y="5191119"/>
            <a:ext cx="3911600" cy="1443152"/>
          </a:xfrm>
          <a:prstGeom prst="rect">
            <a:avLst/>
          </a:prstGeom>
          <a:noFill/>
        </p:spPr>
        <p:txBody>
          <a:bodyPr wrap="square">
            <a:spAutoFit/>
          </a:bodyPr>
          <a:lstStyle/>
          <a:p>
            <a:pPr marL="514350" indent="-514350">
              <a:lnSpc>
                <a:spcPct val="150000"/>
              </a:lnSpc>
              <a:buAutoNum type="arabicPeriod"/>
            </a:pPr>
            <a:r>
              <a:rPr lang="en-GB" sz="1200" dirty="0">
                <a:latin typeface="Arial" panose="020B0604020202020204" pitchFamily="34" charset="0"/>
                <a:cs typeface="Arial" panose="020B0604020202020204" pitchFamily="34" charset="0"/>
              </a:rPr>
              <a:t>Faith = imputed righteousness v3 (v22, 24)</a:t>
            </a:r>
          </a:p>
          <a:p>
            <a:pPr marL="514350" indent="-514350">
              <a:lnSpc>
                <a:spcPct val="150000"/>
              </a:lnSpc>
              <a:buAutoNum type="arabicPeriod"/>
            </a:pPr>
            <a:r>
              <a:rPr lang="en-GB" sz="1200" dirty="0">
                <a:latin typeface="Arial" panose="020B0604020202020204" pitchFamily="34" charset="0"/>
                <a:cs typeface="Arial" panose="020B0604020202020204" pitchFamily="34" charset="0"/>
              </a:rPr>
              <a:t>Faith = painful obedience v11</a:t>
            </a:r>
            <a:endParaRPr lang="en-US" sz="1200" dirty="0">
              <a:latin typeface="Arial" panose="020B0604020202020204" pitchFamily="34" charset="0"/>
              <a:cs typeface="Arial" panose="020B0604020202020204" pitchFamily="34" charset="0"/>
            </a:endParaRPr>
          </a:p>
          <a:p>
            <a:pPr marL="514350" indent="-514350">
              <a:lnSpc>
                <a:spcPct val="150000"/>
              </a:lnSpc>
              <a:buAutoNum type="arabicPeriod"/>
            </a:pPr>
            <a:r>
              <a:rPr lang="en-US" sz="1200" dirty="0">
                <a:latin typeface="Arial" panose="020B0604020202020204" pitchFamily="34" charset="0"/>
                <a:cs typeface="Arial" panose="020B0604020202020204" pitchFamily="34" charset="0"/>
              </a:rPr>
              <a:t>Faith = strength received v20</a:t>
            </a:r>
          </a:p>
          <a:p>
            <a:pPr marL="514350" indent="-514350">
              <a:lnSpc>
                <a:spcPct val="150000"/>
              </a:lnSpc>
              <a:buAutoNum type="arabicPeriod"/>
            </a:pPr>
            <a:r>
              <a:rPr lang="en-US" sz="1200" dirty="0">
                <a:latin typeface="Arial" panose="020B0604020202020204" pitchFamily="34" charset="0"/>
                <a:cs typeface="Arial" panose="020B0604020202020204" pitchFamily="34" charset="0"/>
              </a:rPr>
              <a:t>Faith = fully convinced that </a:t>
            </a:r>
            <a:r>
              <a:rPr lang="en-US" sz="1200" dirty="0">
                <a:solidFill>
                  <a:srgbClr val="FFFF00"/>
                </a:solidFill>
                <a:latin typeface="Arial" panose="020B0604020202020204" pitchFamily="34" charset="0"/>
                <a:cs typeface="Arial" panose="020B0604020202020204" pitchFamily="34" charset="0"/>
              </a:rPr>
              <a:t>GOD IS ABLE </a:t>
            </a:r>
            <a:r>
              <a:rPr lang="en-US" sz="1200" dirty="0">
                <a:latin typeface="Arial" panose="020B0604020202020204" pitchFamily="34" charset="0"/>
                <a:cs typeface="Arial" panose="020B0604020202020204" pitchFamily="34" charset="0"/>
              </a:rPr>
              <a:t>v21</a:t>
            </a:r>
          </a:p>
          <a:p>
            <a:pPr marL="514350" indent="-514350">
              <a:lnSpc>
                <a:spcPct val="150000"/>
              </a:lnSpc>
              <a:buAutoNum type="arabicPeriod"/>
            </a:pPr>
            <a:r>
              <a:rPr lang="en-US" sz="1200" dirty="0">
                <a:latin typeface="Arial" panose="020B0604020202020204" pitchFamily="34" charset="0"/>
                <a:cs typeface="Arial" panose="020B0604020202020204" pitchFamily="34" charset="0"/>
              </a:rPr>
              <a:t>Faith = to believe in the God who…v24</a:t>
            </a:r>
          </a:p>
        </p:txBody>
      </p:sp>
    </p:spTree>
    <p:extLst>
      <p:ext uri="{BB962C8B-B14F-4D97-AF65-F5344CB8AC3E}">
        <p14:creationId xmlns:p14="http://schemas.microsoft.com/office/powerpoint/2010/main" val="1061556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3.8|28.5|72.5|63.2|8.5"/>
</p:tagLst>
</file>

<file path=ppt/tags/tag2.xml><?xml version="1.0" encoding="utf-8"?>
<p:tagLst xmlns:a="http://schemas.openxmlformats.org/drawingml/2006/main" xmlns:r="http://schemas.openxmlformats.org/officeDocument/2006/relationships" xmlns:p="http://schemas.openxmlformats.org/presentationml/2006/main">
  <p:tag name="TIMING" val="|2.5"/>
</p:tagLst>
</file>

<file path=ppt/tags/tag3.xml><?xml version="1.0" encoding="utf-8"?>
<p:tagLst xmlns:a="http://schemas.openxmlformats.org/drawingml/2006/main" xmlns:r="http://schemas.openxmlformats.org/officeDocument/2006/relationships" xmlns:p="http://schemas.openxmlformats.org/presentationml/2006/main">
  <p:tag name="TIMING" val="|1.9"/>
</p:tagLst>
</file>

<file path=ppt/tags/tag4.xml><?xml version="1.0" encoding="utf-8"?>
<p:tagLst xmlns:a="http://schemas.openxmlformats.org/drawingml/2006/main" xmlns:r="http://schemas.openxmlformats.org/officeDocument/2006/relationships" xmlns:p="http://schemas.openxmlformats.org/presentationml/2006/main">
  <p:tag name="TIMING" val="|3.3"/>
</p:tagLst>
</file>

<file path=ppt/tags/tag5.xml><?xml version="1.0" encoding="utf-8"?>
<p:tagLst xmlns:a="http://schemas.openxmlformats.org/drawingml/2006/main" xmlns:r="http://schemas.openxmlformats.org/officeDocument/2006/relationships" xmlns:p="http://schemas.openxmlformats.org/presentationml/2006/main">
  <p:tag name="TIMING" val="|3.3"/>
</p:tagLst>
</file>

<file path=ppt/tags/tag6.xml><?xml version="1.0" encoding="utf-8"?>
<p:tagLst xmlns:a="http://schemas.openxmlformats.org/drawingml/2006/main" xmlns:r="http://schemas.openxmlformats.org/officeDocument/2006/relationships" xmlns:p="http://schemas.openxmlformats.org/presentationml/2006/main">
  <p:tag name="TIMING" val="|3.5|2.9|13.2"/>
</p:tagLst>
</file>

<file path=ppt/tags/tag7.xml><?xml version="1.0" encoding="utf-8"?>
<p:tagLst xmlns:a="http://schemas.openxmlformats.org/drawingml/2006/main" xmlns:r="http://schemas.openxmlformats.org/officeDocument/2006/relationships" xmlns:p="http://schemas.openxmlformats.org/presentationml/2006/main">
  <p:tag name="TIMING" val="|13.8|28.5|72.5|63.2|8.5"/>
</p:tagLst>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e16e022e-be2c-4e5f-a1a0-12ee95ec224d_wac_v2" id="{B6B6850C-8787-446D-AEF8-4F4B369C2BE6}" vid="{B649D6A8-486A-404C-BAE4-F6DCFECB1A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2.xml><?xml version="1.0" encoding="utf-8"?>
<ds:datastoreItem xmlns:ds="http://schemas.openxmlformats.org/officeDocument/2006/customXml" ds:itemID="{1CAF6374-A7FD-4717-AFE0-646B462CE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B99ED26-B189-4BA1-99D0-1112D8C2F106}">
  <ds:schemaRefs>
    <ds:schemaRef ds:uri="http://purl.org/dc/terms/"/>
    <ds:schemaRef ds:uri="http://schemas.microsoft.com/office/2006/metadata/properties"/>
    <ds:schemaRef ds:uri="http://purl.org/dc/dcmitype/"/>
    <ds:schemaRef ds:uri="http://schemas.microsoft.com/office/2006/documentManagement/types"/>
    <ds:schemaRef ds:uri="230e9df3-be65-4c73-a93b-d1236ebd677e"/>
    <ds:schemaRef ds:uri="http://purl.org/dc/elements/1.1/"/>
    <ds:schemaRef ds:uri="http://schemas.microsoft.com/office/infopath/2007/PartnerControls"/>
    <ds:schemaRef ds:uri="http://www.w3.org/XML/1998/namespace"/>
    <ds:schemaRef ds:uri="http://schemas.openxmlformats.org/package/2006/metadata/core-properties"/>
    <ds:schemaRef ds:uri="16c05727-aa75-4e4a-9b5f-8a80a1165891"/>
    <ds:schemaRef ds:uri="71af3243-3dd4-4a8d-8c0d-dd76da1f02a5"/>
    <ds:schemaRef ds:uri="http://schemas.microsoft.com/sharepoint/v3"/>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{5A8B4D75-7BC6-4057-B9DF-9DC7577A02FA}a68ed2e1-c015-4bc0-a84f-ee5b52e9f56e-TFe16e022e-be2c-4e5f-a1a0-12ee95ec224d7989ee22_win32</Template>
  <TotalTime>4721</TotalTime>
  <Words>1559</Words>
  <Application>Microsoft Office PowerPoint</Application>
  <PresentationFormat>On-screen Show (4:3)</PresentationFormat>
  <Paragraphs>150</Paragraphs>
  <Slides>27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Arial</vt:lpstr>
      <vt:lpstr>Arial</vt:lpstr>
      <vt:lpstr>Avenir Next LT Pro</vt:lpstr>
      <vt:lpstr>Northern lights</vt:lpstr>
      <vt:lpstr>PowerPoint Presentation</vt:lpstr>
      <vt:lpstr>PowerPoint Presentation</vt:lpstr>
      <vt:lpstr>GOD IS ABLE</vt:lpstr>
      <vt:lpstr>PowerPoint Presentation</vt:lpstr>
      <vt:lpstr>The story so far…</vt:lpstr>
      <vt:lpstr>Today’s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 FALSE Faith </vt:lpstr>
      <vt:lpstr>PowerPoint Presentation</vt:lpstr>
      <vt:lpstr>Promises God didn't make</vt:lpstr>
      <vt:lpstr>Promises God didn't make</vt:lpstr>
      <vt:lpstr>II. TRUE FAITH</vt:lpstr>
      <vt:lpstr>Biblical promises God did make</vt:lpstr>
      <vt:lpstr>PowerPoint Presentation</vt:lpstr>
      <vt:lpstr>Steps of Faith – What Abraham found</vt:lpstr>
      <vt:lpstr>What have I found?</vt:lpstr>
      <vt:lpstr>Why faith?</vt:lpstr>
      <vt:lpstr>GOD IS ABLE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Darius Thomson</dc:creator>
  <cp:lastModifiedBy>Darius Thomson</cp:lastModifiedBy>
  <cp:revision>3</cp:revision>
  <dcterms:created xsi:type="dcterms:W3CDTF">2026-05-09T07:55:43Z</dcterms:created>
  <dcterms:modified xsi:type="dcterms:W3CDTF">2026-10-03T16:43:13Z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