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86" r:id="rId4"/>
    <p:sldId id="258" r:id="rId5"/>
    <p:sldId id="259" r:id="rId6"/>
    <p:sldId id="260" r:id="rId7"/>
    <p:sldId id="261" r:id="rId8"/>
    <p:sldId id="262" r:id="rId9"/>
    <p:sldId id="263" r:id="rId10"/>
    <p:sldId id="264" r:id="rId11"/>
    <p:sldId id="265" r:id="rId12"/>
    <p:sldId id="270" r:id="rId13"/>
    <p:sldId id="266" r:id="rId14"/>
    <p:sldId id="267" r:id="rId15"/>
    <p:sldId id="268" r:id="rId16"/>
    <p:sldId id="273" r:id="rId17"/>
    <p:sldId id="274" r:id="rId18"/>
    <p:sldId id="269" r:id="rId19"/>
    <p:sldId id="271" r:id="rId20"/>
    <p:sldId id="272" r:id="rId21"/>
    <p:sldId id="279" r:id="rId22"/>
    <p:sldId id="278" r:id="rId23"/>
    <p:sldId id="275" r:id="rId24"/>
    <p:sldId id="280" r:id="rId25"/>
    <p:sldId id="281" r:id="rId26"/>
    <p:sldId id="276" r:id="rId27"/>
    <p:sldId id="282" r:id="rId28"/>
    <p:sldId id="277" r:id="rId29"/>
    <p:sldId id="283" r:id="rId30"/>
    <p:sldId id="284" r:id="rId31"/>
    <p:sldId id="285"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24"/>
  </p:normalViewPr>
  <p:slideViewPr>
    <p:cSldViewPr snapToGrid="0">
      <p:cViewPr varScale="1">
        <p:scale>
          <a:sx n="111" d="100"/>
          <a:sy n="111" d="100"/>
        </p:scale>
        <p:origin x="63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Dexter" userId="396b1edfb055674a" providerId="LiveId" clId="{9FF3C069-7EC3-4B6F-96D8-664C3E78D6EF}"/>
    <pc:docChg chg="undo custSel addSld delSld modSld sldOrd">
      <pc:chgData name="Jason Dexter" userId="396b1edfb055674a" providerId="LiveId" clId="{9FF3C069-7EC3-4B6F-96D8-664C3E78D6EF}" dt="2026-10-11T00:09:24.532" v="1997"/>
      <pc:docMkLst>
        <pc:docMk/>
      </pc:docMkLst>
      <pc:sldChg chg="delSp modSp mod">
        <pc:chgData name="Jason Dexter" userId="396b1edfb055674a" providerId="LiveId" clId="{9FF3C069-7EC3-4B6F-96D8-664C3E78D6EF}" dt="2026-10-10T11:46:35.888" v="1957" actId="1076"/>
        <pc:sldMkLst>
          <pc:docMk/>
          <pc:sldMk cId="3990292306" sldId="257"/>
        </pc:sldMkLst>
        <pc:spChg chg="mod">
          <ac:chgData name="Jason Dexter" userId="396b1edfb055674a" providerId="LiveId" clId="{9FF3C069-7EC3-4B6F-96D8-664C3E78D6EF}" dt="2026-10-10T11:46:35.888" v="1957" actId="1076"/>
          <ac:spMkLst>
            <pc:docMk/>
            <pc:sldMk cId="3990292306" sldId="257"/>
            <ac:spMk id="3" creationId="{4DAFD917-067D-A80A-5B78-EBD1EAA5222A}"/>
          </ac:spMkLst>
        </pc:spChg>
        <pc:picChg chg="del">
          <ac:chgData name="Jason Dexter" userId="396b1edfb055674a" providerId="LiveId" clId="{9FF3C069-7EC3-4B6F-96D8-664C3E78D6EF}" dt="2026-10-10T11:46:29.644" v="1955" actId="478"/>
          <ac:picMkLst>
            <pc:docMk/>
            <pc:sldMk cId="3990292306" sldId="257"/>
            <ac:picMk id="7" creationId="{30AFD426-1F0B-2244-B72D-545E3DCB4B78}"/>
          </ac:picMkLst>
        </pc:picChg>
      </pc:sldChg>
      <pc:sldChg chg="modSp mod">
        <pc:chgData name="Jason Dexter" userId="396b1edfb055674a" providerId="LiveId" clId="{9FF3C069-7EC3-4B6F-96D8-664C3E78D6EF}" dt="2026-10-10T11:47:08.459" v="1982" actId="20577"/>
        <pc:sldMkLst>
          <pc:docMk/>
          <pc:sldMk cId="4239335492" sldId="258"/>
        </pc:sldMkLst>
        <pc:spChg chg="mod">
          <ac:chgData name="Jason Dexter" userId="396b1edfb055674a" providerId="LiveId" clId="{9FF3C069-7EC3-4B6F-96D8-664C3E78D6EF}" dt="2026-10-10T11:47:08.459" v="1982" actId="20577"/>
          <ac:spMkLst>
            <pc:docMk/>
            <pc:sldMk cId="4239335492" sldId="258"/>
            <ac:spMk id="3" creationId="{F32CE043-979A-EF82-A1B5-822D687FCB37}"/>
          </ac:spMkLst>
        </pc:spChg>
      </pc:sldChg>
      <pc:sldChg chg="modSp new mod">
        <pc:chgData name="Jason Dexter" userId="396b1edfb055674a" providerId="LiveId" clId="{9FF3C069-7EC3-4B6F-96D8-664C3E78D6EF}" dt="2026-10-10T01:42:20.828" v="112" actId="207"/>
        <pc:sldMkLst>
          <pc:docMk/>
          <pc:sldMk cId="3828372517" sldId="259"/>
        </pc:sldMkLst>
        <pc:spChg chg="mod">
          <ac:chgData name="Jason Dexter" userId="396b1edfb055674a" providerId="LiveId" clId="{9FF3C069-7EC3-4B6F-96D8-664C3E78D6EF}" dt="2026-10-10T01:38:32.274" v="27" actId="20577"/>
          <ac:spMkLst>
            <pc:docMk/>
            <pc:sldMk cId="3828372517" sldId="259"/>
            <ac:spMk id="2" creationId="{E614118D-AD3F-264F-E939-90EE9D8D9CD0}"/>
          </ac:spMkLst>
        </pc:spChg>
        <pc:spChg chg="mod">
          <ac:chgData name="Jason Dexter" userId="396b1edfb055674a" providerId="LiveId" clId="{9FF3C069-7EC3-4B6F-96D8-664C3E78D6EF}" dt="2026-10-10T01:42:20.828" v="112" actId="207"/>
          <ac:spMkLst>
            <pc:docMk/>
            <pc:sldMk cId="3828372517" sldId="259"/>
            <ac:spMk id="3" creationId="{7E248FF2-729A-0670-758E-7504E4E078ED}"/>
          </ac:spMkLst>
        </pc:spChg>
      </pc:sldChg>
      <pc:sldChg chg="delSp modSp add mod">
        <pc:chgData name="Jason Dexter" userId="396b1edfb055674a" providerId="LiveId" clId="{9FF3C069-7EC3-4B6F-96D8-664C3E78D6EF}" dt="2026-10-10T01:42:03.589" v="109" actId="207"/>
        <pc:sldMkLst>
          <pc:docMk/>
          <pc:sldMk cId="3765489121" sldId="260"/>
        </pc:sldMkLst>
        <pc:spChg chg="del">
          <ac:chgData name="Jason Dexter" userId="396b1edfb055674a" providerId="LiveId" clId="{9FF3C069-7EC3-4B6F-96D8-664C3E78D6EF}" dt="2026-10-10T01:39:40.717" v="47" actId="478"/>
          <ac:spMkLst>
            <pc:docMk/>
            <pc:sldMk cId="3765489121" sldId="260"/>
            <ac:spMk id="2" creationId="{7BB084DB-5AC8-9520-37CA-929F72AC1997}"/>
          </ac:spMkLst>
        </pc:spChg>
        <pc:spChg chg="mod">
          <ac:chgData name="Jason Dexter" userId="396b1edfb055674a" providerId="LiveId" clId="{9FF3C069-7EC3-4B6F-96D8-664C3E78D6EF}" dt="2026-10-10T01:42:03.589" v="109" actId="207"/>
          <ac:spMkLst>
            <pc:docMk/>
            <pc:sldMk cId="3765489121" sldId="260"/>
            <ac:spMk id="3" creationId="{E57FAEB5-4E48-10AF-8C50-84B773ED7153}"/>
          </ac:spMkLst>
        </pc:spChg>
      </pc:sldChg>
      <pc:sldChg chg="delSp modSp add mod">
        <pc:chgData name="Jason Dexter" userId="396b1edfb055674a" providerId="LiveId" clId="{9FF3C069-7EC3-4B6F-96D8-664C3E78D6EF}" dt="2026-10-10T01:42:14.541" v="111" actId="207"/>
        <pc:sldMkLst>
          <pc:docMk/>
          <pc:sldMk cId="127637288" sldId="261"/>
        </pc:sldMkLst>
        <pc:spChg chg="del">
          <ac:chgData name="Jason Dexter" userId="396b1edfb055674a" providerId="LiveId" clId="{9FF3C069-7EC3-4B6F-96D8-664C3E78D6EF}" dt="2026-10-10T01:40:43.518" v="84" actId="478"/>
          <ac:spMkLst>
            <pc:docMk/>
            <pc:sldMk cId="127637288" sldId="261"/>
            <ac:spMk id="2" creationId="{E267A55D-7EDC-4070-8250-ABD8DD927FFC}"/>
          </ac:spMkLst>
        </pc:spChg>
        <pc:spChg chg="mod">
          <ac:chgData name="Jason Dexter" userId="396b1edfb055674a" providerId="LiveId" clId="{9FF3C069-7EC3-4B6F-96D8-664C3E78D6EF}" dt="2026-10-10T01:42:14.541" v="111" actId="207"/>
          <ac:spMkLst>
            <pc:docMk/>
            <pc:sldMk cId="127637288" sldId="261"/>
            <ac:spMk id="3" creationId="{112CB53B-314A-1EF1-C282-7A64D4BC9B4B}"/>
          </ac:spMkLst>
        </pc:spChg>
      </pc:sldChg>
      <pc:sldChg chg="add del">
        <pc:chgData name="Jason Dexter" userId="396b1edfb055674a" providerId="LiveId" clId="{9FF3C069-7EC3-4B6F-96D8-664C3E78D6EF}" dt="2026-10-10T01:38:11.037" v="8"/>
        <pc:sldMkLst>
          <pc:docMk/>
          <pc:sldMk cId="2550018401" sldId="261"/>
        </pc:sldMkLst>
      </pc:sldChg>
      <pc:sldChg chg="addSp delSp modSp add mod replId">
        <pc:chgData name="Jason Dexter" userId="396b1edfb055674a" providerId="LiveId" clId="{9FF3C069-7EC3-4B6F-96D8-664C3E78D6EF}" dt="2026-10-10T11:36:13.602" v="1802" actId="13926"/>
        <pc:sldMkLst>
          <pc:docMk/>
          <pc:sldMk cId="614047257" sldId="262"/>
        </pc:sldMkLst>
        <pc:spChg chg="mod">
          <ac:chgData name="Jason Dexter" userId="396b1edfb055674a" providerId="LiveId" clId="{9FF3C069-7EC3-4B6F-96D8-664C3E78D6EF}" dt="2026-10-10T11:36:13.602" v="1802" actId="13926"/>
          <ac:spMkLst>
            <pc:docMk/>
            <pc:sldMk cId="614047257" sldId="262"/>
            <ac:spMk id="2" creationId="{F19E4D72-514D-9F7D-02F7-E6D8669E7FDA}"/>
          </ac:spMkLst>
        </pc:spChg>
        <pc:spChg chg="mod">
          <ac:chgData name="Jason Dexter" userId="396b1edfb055674a" providerId="LiveId" clId="{9FF3C069-7EC3-4B6F-96D8-664C3E78D6EF}" dt="2026-10-10T11:35:31.775" v="1799" actId="403"/>
          <ac:spMkLst>
            <pc:docMk/>
            <pc:sldMk cId="614047257" sldId="262"/>
            <ac:spMk id="3" creationId="{5A92AAED-612A-D539-0634-523ED260D169}"/>
          </ac:spMkLst>
        </pc:spChg>
        <pc:spChg chg="add mod">
          <ac:chgData name="Jason Dexter" userId="396b1edfb055674a" providerId="LiveId" clId="{9FF3C069-7EC3-4B6F-96D8-664C3E78D6EF}" dt="2026-10-10T01:48:11.039" v="208" actId="14100"/>
          <ac:spMkLst>
            <pc:docMk/>
            <pc:sldMk cId="614047257" sldId="262"/>
            <ac:spMk id="4" creationId="{58F03EB1-CB05-BEDB-DEC2-EBA2103AD909}"/>
          </ac:spMkLst>
        </pc:spChg>
        <pc:picChg chg="add del mod">
          <ac:chgData name="Jason Dexter" userId="396b1edfb055674a" providerId="LiveId" clId="{9FF3C069-7EC3-4B6F-96D8-664C3E78D6EF}" dt="2026-10-10T01:48:43.025" v="213" actId="478"/>
          <ac:picMkLst>
            <pc:docMk/>
            <pc:sldMk cId="614047257" sldId="262"/>
            <ac:picMk id="2050" creationId="{E7CFF557-C3A7-37E9-8273-9403ABFF2336}"/>
          </ac:picMkLst>
        </pc:picChg>
        <pc:picChg chg="add mod">
          <ac:chgData name="Jason Dexter" userId="396b1edfb055674a" providerId="LiveId" clId="{9FF3C069-7EC3-4B6F-96D8-664C3E78D6EF}" dt="2026-10-10T01:48:45.980" v="214" actId="1076"/>
          <ac:picMkLst>
            <pc:docMk/>
            <pc:sldMk cId="614047257" sldId="262"/>
            <ac:picMk id="2054" creationId="{B0A6F1B2-41BA-855A-D3E9-6A82BFF59FD7}"/>
          </ac:picMkLst>
        </pc:picChg>
      </pc:sldChg>
      <pc:sldChg chg="add del">
        <pc:chgData name="Jason Dexter" userId="396b1edfb055674a" providerId="LiveId" clId="{9FF3C069-7EC3-4B6F-96D8-664C3E78D6EF}" dt="2026-10-10T01:38:11.037" v="8"/>
        <pc:sldMkLst>
          <pc:docMk/>
          <pc:sldMk cId="3722439931" sldId="262"/>
        </pc:sldMkLst>
      </pc:sldChg>
      <pc:sldChg chg="addSp delSp modSp add mod">
        <pc:chgData name="Jason Dexter" userId="396b1edfb055674a" providerId="LiveId" clId="{9FF3C069-7EC3-4B6F-96D8-664C3E78D6EF}" dt="2026-10-10T11:38:29.673" v="1829" actId="403"/>
        <pc:sldMkLst>
          <pc:docMk/>
          <pc:sldMk cId="1939919580" sldId="263"/>
        </pc:sldMkLst>
        <pc:spChg chg="del">
          <ac:chgData name="Jason Dexter" userId="396b1edfb055674a" providerId="LiveId" clId="{9FF3C069-7EC3-4B6F-96D8-664C3E78D6EF}" dt="2026-10-10T01:51:27.791" v="264"/>
          <ac:spMkLst>
            <pc:docMk/>
            <pc:sldMk cId="1939919580" sldId="263"/>
            <ac:spMk id="2" creationId="{E483FC0F-B52B-1EDE-2C9F-38972B1CA994}"/>
          </ac:spMkLst>
        </pc:spChg>
        <pc:spChg chg="mod">
          <ac:chgData name="Jason Dexter" userId="396b1edfb055674a" providerId="LiveId" clId="{9FF3C069-7EC3-4B6F-96D8-664C3E78D6EF}" dt="2026-10-10T11:38:29.673" v="1829" actId="403"/>
          <ac:spMkLst>
            <pc:docMk/>
            <pc:sldMk cId="1939919580" sldId="263"/>
            <ac:spMk id="3" creationId="{59FBD4AC-2157-7A51-A74E-ED3260A63ABD}"/>
          </ac:spMkLst>
        </pc:spChg>
        <pc:spChg chg="add mod">
          <ac:chgData name="Jason Dexter" userId="396b1edfb055674a" providerId="LiveId" clId="{9FF3C069-7EC3-4B6F-96D8-664C3E78D6EF}" dt="2026-10-10T11:36:22.049" v="1803" actId="13926"/>
          <ac:spMkLst>
            <pc:docMk/>
            <pc:sldMk cId="1939919580" sldId="263"/>
            <ac:spMk id="4" creationId="{402004AE-EC47-40D4-3F75-97092D822B36}"/>
          </ac:spMkLst>
        </pc:spChg>
        <pc:picChg chg="add mod">
          <ac:chgData name="Jason Dexter" userId="396b1edfb055674a" providerId="LiveId" clId="{9FF3C069-7EC3-4B6F-96D8-664C3E78D6EF}" dt="2026-10-10T01:46:28.577" v="157" actId="1076"/>
          <ac:picMkLst>
            <pc:docMk/>
            <pc:sldMk cId="1939919580" sldId="263"/>
            <ac:picMk id="1026" creationId="{E8789965-FFF6-98B7-A0A1-CA524E4D623D}"/>
          </ac:picMkLst>
        </pc:picChg>
      </pc:sldChg>
      <pc:sldChg chg="addSp delSp modSp add mod replId">
        <pc:chgData name="Jason Dexter" userId="396b1edfb055674a" providerId="LiveId" clId="{9FF3C069-7EC3-4B6F-96D8-664C3E78D6EF}" dt="2026-10-10T11:36:25.633" v="1804" actId="13926"/>
        <pc:sldMkLst>
          <pc:docMk/>
          <pc:sldMk cId="3250334918" sldId="264"/>
        </pc:sldMkLst>
        <pc:spChg chg="del">
          <ac:chgData name="Jason Dexter" userId="396b1edfb055674a" providerId="LiveId" clId="{9FF3C069-7EC3-4B6F-96D8-664C3E78D6EF}" dt="2026-10-10T01:51:35.090" v="266"/>
          <ac:spMkLst>
            <pc:docMk/>
            <pc:sldMk cId="3250334918" sldId="264"/>
            <ac:spMk id="2" creationId="{D00957C8-FE88-38A8-18E8-EE5285515334}"/>
          </ac:spMkLst>
        </pc:spChg>
        <pc:spChg chg="mod">
          <ac:chgData name="Jason Dexter" userId="396b1edfb055674a" providerId="LiveId" clId="{9FF3C069-7EC3-4B6F-96D8-664C3E78D6EF}" dt="2026-10-10T01:51:53.507" v="274" actId="1076"/>
          <ac:spMkLst>
            <pc:docMk/>
            <pc:sldMk cId="3250334918" sldId="264"/>
            <ac:spMk id="3" creationId="{D94EE785-0461-DB41-DC0C-25267FA00843}"/>
          </ac:spMkLst>
        </pc:spChg>
        <pc:spChg chg="add mod">
          <ac:chgData name="Jason Dexter" userId="396b1edfb055674a" providerId="LiveId" clId="{9FF3C069-7EC3-4B6F-96D8-664C3E78D6EF}" dt="2026-10-10T11:36:25.633" v="1804" actId="13926"/>
          <ac:spMkLst>
            <pc:docMk/>
            <pc:sldMk cId="3250334918" sldId="264"/>
            <ac:spMk id="4" creationId="{C381360A-97A6-CDE8-B010-2CF1707C5B66}"/>
          </ac:spMkLst>
        </pc:spChg>
        <pc:picChg chg="add del">
          <ac:chgData name="Jason Dexter" userId="396b1edfb055674a" providerId="LiveId" clId="{9FF3C069-7EC3-4B6F-96D8-664C3E78D6EF}" dt="2026-10-10T01:50:56.741" v="219" actId="478"/>
          <ac:picMkLst>
            <pc:docMk/>
            <pc:sldMk cId="3250334918" sldId="264"/>
            <ac:picMk id="3074" creationId="{789563CE-2242-7C7E-BCB3-69C8C4871214}"/>
          </ac:picMkLst>
        </pc:picChg>
        <pc:picChg chg="add mod">
          <ac:chgData name="Jason Dexter" userId="396b1edfb055674a" providerId="LiveId" clId="{9FF3C069-7EC3-4B6F-96D8-664C3E78D6EF}" dt="2026-10-10T01:51:33.427" v="265" actId="1076"/>
          <ac:picMkLst>
            <pc:docMk/>
            <pc:sldMk cId="3250334918" sldId="264"/>
            <ac:picMk id="3076" creationId="{62112BC6-7E8D-96FA-C734-EC95E4C87765}"/>
          </ac:picMkLst>
        </pc:picChg>
      </pc:sldChg>
      <pc:sldChg chg="delSp modSp add mod ord">
        <pc:chgData name="Jason Dexter" userId="396b1edfb055674a" providerId="LiveId" clId="{9FF3C069-7EC3-4B6F-96D8-664C3E78D6EF}" dt="2026-10-10T11:38:49.578" v="1830" actId="403"/>
        <pc:sldMkLst>
          <pc:docMk/>
          <pc:sldMk cId="995423609" sldId="265"/>
        </pc:sldMkLst>
        <pc:spChg chg="mod">
          <ac:chgData name="Jason Dexter" userId="396b1edfb055674a" providerId="LiveId" clId="{9FF3C069-7EC3-4B6F-96D8-664C3E78D6EF}" dt="2026-10-10T11:38:49.578" v="1830" actId="403"/>
          <ac:spMkLst>
            <pc:docMk/>
            <pc:sldMk cId="995423609" sldId="265"/>
            <ac:spMk id="3" creationId="{6596296B-BED0-A607-069F-59B0A8131C47}"/>
          </ac:spMkLst>
        </pc:spChg>
        <pc:spChg chg="mod">
          <ac:chgData name="Jason Dexter" userId="396b1edfb055674a" providerId="LiveId" clId="{9FF3C069-7EC3-4B6F-96D8-664C3E78D6EF}" dt="2026-10-10T11:36:31.442" v="1805" actId="13926"/>
          <ac:spMkLst>
            <pc:docMk/>
            <pc:sldMk cId="995423609" sldId="265"/>
            <ac:spMk id="4" creationId="{78293F04-858C-3AD4-31BF-ED47568FDFD5}"/>
          </ac:spMkLst>
        </pc:spChg>
        <pc:picChg chg="del">
          <ac:chgData name="Jason Dexter" userId="396b1edfb055674a" providerId="LiveId" clId="{9FF3C069-7EC3-4B6F-96D8-664C3E78D6EF}" dt="2026-10-10T01:53:02.872" v="292" actId="478"/>
          <ac:picMkLst>
            <pc:docMk/>
            <pc:sldMk cId="995423609" sldId="265"/>
            <ac:picMk id="1026" creationId="{74A7F9D0-DD43-8E72-2D93-6E3C09D95401}"/>
          </ac:picMkLst>
        </pc:picChg>
      </pc:sldChg>
      <pc:sldChg chg="new del">
        <pc:chgData name="Jason Dexter" userId="396b1edfb055674a" providerId="LiveId" clId="{9FF3C069-7EC3-4B6F-96D8-664C3E78D6EF}" dt="2026-10-10T01:52:15.965" v="277" actId="47"/>
        <pc:sldMkLst>
          <pc:docMk/>
          <pc:sldMk cId="3044109356" sldId="265"/>
        </pc:sldMkLst>
      </pc:sldChg>
      <pc:sldChg chg="addSp delSp modSp add mod">
        <pc:chgData name="Jason Dexter" userId="396b1edfb055674a" providerId="LiveId" clId="{9FF3C069-7EC3-4B6F-96D8-664C3E78D6EF}" dt="2026-10-10T11:36:39.051" v="1807" actId="13926"/>
        <pc:sldMkLst>
          <pc:docMk/>
          <pc:sldMk cId="3162471962" sldId="266"/>
        </pc:sldMkLst>
        <pc:spChg chg="mod">
          <ac:chgData name="Jason Dexter" userId="396b1edfb055674a" providerId="LiveId" clId="{9FF3C069-7EC3-4B6F-96D8-664C3E78D6EF}" dt="2026-10-10T02:15:48.730" v="590" actId="1076"/>
          <ac:spMkLst>
            <pc:docMk/>
            <pc:sldMk cId="3162471962" sldId="266"/>
            <ac:spMk id="3" creationId="{FC6A8F0B-661D-874D-DA39-8B69CE23BAB1}"/>
          </ac:spMkLst>
        </pc:spChg>
        <pc:spChg chg="mod">
          <ac:chgData name="Jason Dexter" userId="396b1edfb055674a" providerId="LiveId" clId="{9FF3C069-7EC3-4B6F-96D8-664C3E78D6EF}" dt="2026-10-10T11:36:39.051" v="1807" actId="13926"/>
          <ac:spMkLst>
            <pc:docMk/>
            <pc:sldMk cId="3162471962" sldId="266"/>
            <ac:spMk id="4" creationId="{80022E46-73D6-BF8A-0513-58E6AD0E28C4}"/>
          </ac:spMkLst>
        </pc:spChg>
        <pc:picChg chg="del">
          <ac:chgData name="Jason Dexter" userId="396b1edfb055674a" providerId="LiveId" clId="{9FF3C069-7EC3-4B6F-96D8-664C3E78D6EF}" dt="2026-10-10T02:15:12.101" v="581" actId="478"/>
          <ac:picMkLst>
            <pc:docMk/>
            <pc:sldMk cId="3162471962" sldId="266"/>
            <ac:picMk id="1026" creationId="{E3AB38F3-6EB0-1C66-C21A-D323527F48A3}"/>
          </ac:picMkLst>
        </pc:picChg>
        <pc:picChg chg="add mod">
          <ac:chgData name="Jason Dexter" userId="396b1edfb055674a" providerId="LiveId" clId="{9FF3C069-7EC3-4B6F-96D8-664C3E78D6EF}" dt="2026-10-10T02:15:33.376" v="583" actId="1076"/>
          <ac:picMkLst>
            <pc:docMk/>
            <pc:sldMk cId="3162471962" sldId="266"/>
            <ac:picMk id="5122" creationId="{5AEBFDA1-E9C1-7282-716A-FCDC306D7BF7}"/>
          </ac:picMkLst>
        </pc:picChg>
      </pc:sldChg>
      <pc:sldChg chg="delSp modSp add mod">
        <pc:chgData name="Jason Dexter" userId="396b1edfb055674a" providerId="LiveId" clId="{9FF3C069-7EC3-4B6F-96D8-664C3E78D6EF}" dt="2026-10-10T11:40:37.943" v="1844" actId="20577"/>
        <pc:sldMkLst>
          <pc:docMk/>
          <pc:sldMk cId="2709174218" sldId="267"/>
        </pc:sldMkLst>
        <pc:spChg chg="mod">
          <ac:chgData name="Jason Dexter" userId="396b1edfb055674a" providerId="LiveId" clId="{9FF3C069-7EC3-4B6F-96D8-664C3E78D6EF}" dt="2026-10-10T11:40:37.943" v="1844" actId="20577"/>
          <ac:spMkLst>
            <pc:docMk/>
            <pc:sldMk cId="2709174218" sldId="267"/>
            <ac:spMk id="3" creationId="{B2B61D13-E5A9-F289-4D86-DEDE7EB124D3}"/>
          </ac:spMkLst>
        </pc:spChg>
        <pc:spChg chg="mod">
          <ac:chgData name="Jason Dexter" userId="396b1edfb055674a" providerId="LiveId" clId="{9FF3C069-7EC3-4B6F-96D8-664C3E78D6EF}" dt="2026-10-10T11:36:42.842" v="1808" actId="13926"/>
          <ac:spMkLst>
            <pc:docMk/>
            <pc:sldMk cId="2709174218" sldId="267"/>
            <ac:spMk id="4" creationId="{9F97BB71-2937-7454-CF2F-3D1FD60D0E58}"/>
          </ac:spMkLst>
        </pc:spChg>
        <pc:picChg chg="del">
          <ac:chgData name="Jason Dexter" userId="396b1edfb055674a" providerId="LiveId" clId="{9FF3C069-7EC3-4B6F-96D8-664C3E78D6EF}" dt="2026-10-10T02:16:01.952" v="599" actId="478"/>
          <ac:picMkLst>
            <pc:docMk/>
            <pc:sldMk cId="2709174218" sldId="267"/>
            <ac:picMk id="1026" creationId="{3D2FFA01-E5C6-16A4-E8BD-DE14EE6C0CF1}"/>
          </ac:picMkLst>
        </pc:picChg>
      </pc:sldChg>
      <pc:sldChg chg="addSp delSp modSp add mod">
        <pc:chgData name="Jason Dexter" userId="396b1edfb055674a" providerId="LiveId" clId="{9FF3C069-7EC3-4B6F-96D8-664C3E78D6EF}" dt="2026-10-10T02:17:22.826" v="681"/>
        <pc:sldMkLst>
          <pc:docMk/>
          <pc:sldMk cId="3729067806" sldId="268"/>
        </pc:sldMkLst>
        <pc:spChg chg="del">
          <ac:chgData name="Jason Dexter" userId="396b1edfb055674a" providerId="LiveId" clId="{9FF3C069-7EC3-4B6F-96D8-664C3E78D6EF}" dt="2026-10-10T02:17:10.455" v="677" actId="478"/>
          <ac:spMkLst>
            <pc:docMk/>
            <pc:sldMk cId="3729067806" sldId="268"/>
            <ac:spMk id="3" creationId="{C8B420AD-ED38-3BBD-FCE8-86C2F25ABD80}"/>
          </ac:spMkLst>
        </pc:spChg>
        <pc:spChg chg="del">
          <ac:chgData name="Jason Dexter" userId="396b1edfb055674a" providerId="LiveId" clId="{9FF3C069-7EC3-4B6F-96D8-664C3E78D6EF}" dt="2026-10-10T02:17:12.928" v="678" actId="478"/>
          <ac:spMkLst>
            <pc:docMk/>
            <pc:sldMk cId="3729067806" sldId="268"/>
            <ac:spMk id="4" creationId="{CD6361F9-B7CE-2882-B8DE-AA019AC02237}"/>
          </ac:spMkLst>
        </pc:spChg>
        <pc:spChg chg="add del mod">
          <ac:chgData name="Jason Dexter" userId="396b1edfb055674a" providerId="LiveId" clId="{9FF3C069-7EC3-4B6F-96D8-664C3E78D6EF}" dt="2026-10-10T02:17:14.481" v="679" actId="478"/>
          <ac:spMkLst>
            <pc:docMk/>
            <pc:sldMk cId="3729067806" sldId="268"/>
            <ac:spMk id="5" creationId="{89105051-F5D5-89F3-1991-C3123AC08A4A}"/>
          </ac:spMkLst>
        </pc:spChg>
        <pc:spChg chg="add del mod">
          <ac:chgData name="Jason Dexter" userId="396b1edfb055674a" providerId="LiveId" clId="{9FF3C069-7EC3-4B6F-96D8-664C3E78D6EF}" dt="2026-10-10T02:17:15.601" v="680" actId="478"/>
          <ac:spMkLst>
            <pc:docMk/>
            <pc:sldMk cId="3729067806" sldId="268"/>
            <ac:spMk id="7" creationId="{63F3A5AB-BA91-6519-F356-028F71E378A4}"/>
          </ac:spMkLst>
        </pc:spChg>
        <pc:picChg chg="add mod">
          <ac:chgData name="Jason Dexter" userId="396b1edfb055674a" providerId="LiveId" clId="{9FF3C069-7EC3-4B6F-96D8-664C3E78D6EF}" dt="2026-10-10T02:17:22.826" v="681"/>
          <ac:picMkLst>
            <pc:docMk/>
            <pc:sldMk cId="3729067806" sldId="268"/>
            <ac:picMk id="9" creationId="{B87E33EB-679A-612A-2093-A695B5EB2CF5}"/>
          </ac:picMkLst>
        </pc:picChg>
        <pc:picChg chg="del">
          <ac:chgData name="Jason Dexter" userId="396b1edfb055674a" providerId="LiveId" clId="{9FF3C069-7EC3-4B6F-96D8-664C3E78D6EF}" dt="2026-10-10T02:17:07.193" v="676" actId="478"/>
          <ac:picMkLst>
            <pc:docMk/>
            <pc:sldMk cId="3729067806" sldId="268"/>
            <ac:picMk id="1026" creationId="{17368FE9-7C21-0658-B565-4EDC60BE3407}"/>
          </ac:picMkLst>
        </pc:picChg>
      </pc:sldChg>
      <pc:sldChg chg="addSp delSp modSp add mod">
        <pc:chgData name="Jason Dexter" userId="396b1edfb055674a" providerId="LiveId" clId="{9FF3C069-7EC3-4B6F-96D8-664C3E78D6EF}" dt="2026-10-10T11:52:36.197" v="1995" actId="14100"/>
        <pc:sldMkLst>
          <pc:docMk/>
          <pc:sldMk cId="2282323944" sldId="269"/>
        </pc:sldMkLst>
        <pc:spChg chg="mod">
          <ac:chgData name="Jason Dexter" userId="396b1edfb055674a" providerId="LiveId" clId="{9FF3C069-7EC3-4B6F-96D8-664C3E78D6EF}" dt="2026-10-10T11:52:30.271" v="1991" actId="1076"/>
          <ac:spMkLst>
            <pc:docMk/>
            <pc:sldMk cId="2282323944" sldId="269"/>
            <ac:spMk id="3" creationId="{D6D7D92A-540B-A0E3-6170-832A84B0C7B2}"/>
          </ac:spMkLst>
        </pc:spChg>
        <pc:spChg chg="mod">
          <ac:chgData name="Jason Dexter" userId="396b1edfb055674a" providerId="LiveId" clId="{9FF3C069-7EC3-4B6F-96D8-664C3E78D6EF}" dt="2026-10-10T11:36:50.929" v="1810" actId="13926"/>
          <ac:spMkLst>
            <pc:docMk/>
            <pc:sldMk cId="2282323944" sldId="269"/>
            <ac:spMk id="4" creationId="{D6A605D4-E626-17C3-7D0F-B405FABD47F2}"/>
          </ac:spMkLst>
        </pc:spChg>
        <pc:picChg chg="add mod">
          <ac:chgData name="Jason Dexter" userId="396b1edfb055674a" providerId="LiveId" clId="{9FF3C069-7EC3-4B6F-96D8-664C3E78D6EF}" dt="2026-10-10T11:52:36.197" v="1995" actId="14100"/>
          <ac:picMkLst>
            <pc:docMk/>
            <pc:sldMk cId="2282323944" sldId="269"/>
            <ac:picMk id="5" creationId="{CE78DD56-F1A2-D004-00B1-0E873F7C6DE5}"/>
          </ac:picMkLst>
        </pc:picChg>
        <pc:picChg chg="del">
          <ac:chgData name="Jason Dexter" userId="396b1edfb055674a" providerId="LiveId" clId="{9FF3C069-7EC3-4B6F-96D8-664C3E78D6EF}" dt="2026-10-10T02:21:45.128" v="749" actId="478"/>
          <ac:picMkLst>
            <pc:docMk/>
            <pc:sldMk cId="2282323944" sldId="269"/>
            <ac:picMk id="1026" creationId="{16E9C706-AAAC-BACC-8ECC-D05CE7548665}"/>
          </ac:picMkLst>
        </pc:picChg>
      </pc:sldChg>
      <pc:sldChg chg="addSp delSp modSp add mod modClrScheme modAnim chgLayout">
        <pc:chgData name="Jason Dexter" userId="396b1edfb055674a" providerId="LiveId" clId="{9FF3C069-7EC3-4B6F-96D8-664C3E78D6EF}" dt="2026-10-10T11:40:08.353" v="1841"/>
        <pc:sldMkLst>
          <pc:docMk/>
          <pc:sldMk cId="2112488615" sldId="270"/>
        </pc:sldMkLst>
        <pc:spChg chg="add del mod ord">
          <ac:chgData name="Jason Dexter" userId="396b1edfb055674a" providerId="LiveId" clId="{9FF3C069-7EC3-4B6F-96D8-664C3E78D6EF}" dt="2026-10-10T02:06:51.090" v="545" actId="1076"/>
          <ac:spMkLst>
            <pc:docMk/>
            <pc:sldMk cId="2112488615" sldId="270"/>
            <ac:spMk id="2" creationId="{2A082AB1-BFB4-96CC-DBAA-C63FF7313E2D}"/>
          </ac:spMkLst>
        </pc:spChg>
        <pc:spChg chg="mod ord">
          <ac:chgData name="Jason Dexter" userId="396b1edfb055674a" providerId="LiveId" clId="{9FF3C069-7EC3-4B6F-96D8-664C3E78D6EF}" dt="2026-10-10T02:07:04.498" v="548" actId="1076"/>
          <ac:spMkLst>
            <pc:docMk/>
            <pc:sldMk cId="2112488615" sldId="270"/>
            <ac:spMk id="3" creationId="{C4FB1BF4-1485-860C-C507-25FE0BB49F1C}"/>
          </ac:spMkLst>
        </pc:spChg>
        <pc:spChg chg="mod ord">
          <ac:chgData name="Jason Dexter" userId="396b1edfb055674a" providerId="LiveId" clId="{9FF3C069-7EC3-4B6F-96D8-664C3E78D6EF}" dt="2026-10-10T11:36:35.008" v="1806" actId="13926"/>
          <ac:spMkLst>
            <pc:docMk/>
            <pc:sldMk cId="2112488615" sldId="270"/>
            <ac:spMk id="4" creationId="{38F6D5D6-83C8-9149-970A-9E29CFB22288}"/>
          </ac:spMkLst>
        </pc:spChg>
        <pc:spChg chg="add del mod ord">
          <ac:chgData name="Jason Dexter" userId="396b1edfb055674a" providerId="LiveId" clId="{9FF3C069-7EC3-4B6F-96D8-664C3E78D6EF}" dt="2026-10-10T02:03:49.045" v="489" actId="478"/>
          <ac:spMkLst>
            <pc:docMk/>
            <pc:sldMk cId="2112488615" sldId="270"/>
            <ac:spMk id="5" creationId="{AE678800-EE22-8583-5702-1B8B9FA6074F}"/>
          </ac:spMkLst>
        </pc:spChg>
        <pc:spChg chg="add mod ord">
          <ac:chgData name="Jason Dexter" userId="396b1edfb055674a" providerId="LiveId" clId="{9FF3C069-7EC3-4B6F-96D8-664C3E78D6EF}" dt="2026-10-10T02:07:06.520" v="549" actId="1076"/>
          <ac:spMkLst>
            <pc:docMk/>
            <pc:sldMk cId="2112488615" sldId="270"/>
            <ac:spMk id="6" creationId="{B61C1A6B-58C6-06A8-133B-7CAAA03E3A32}"/>
          </ac:spMkLst>
        </pc:spChg>
        <pc:spChg chg="add del mod">
          <ac:chgData name="Jason Dexter" userId="396b1edfb055674a" providerId="LiveId" clId="{9FF3C069-7EC3-4B6F-96D8-664C3E78D6EF}" dt="2026-10-10T02:05:57.148" v="532" actId="478"/>
          <ac:spMkLst>
            <pc:docMk/>
            <pc:sldMk cId="2112488615" sldId="270"/>
            <ac:spMk id="8" creationId="{52E7359B-BF54-C018-442E-F0480F0ECFA0}"/>
          </ac:spMkLst>
        </pc:spChg>
        <pc:spChg chg="add mod">
          <ac:chgData name="Jason Dexter" userId="396b1edfb055674a" providerId="LiveId" clId="{9FF3C069-7EC3-4B6F-96D8-664C3E78D6EF}" dt="2026-10-10T02:06:53.893" v="546" actId="1076"/>
          <ac:spMkLst>
            <pc:docMk/>
            <pc:sldMk cId="2112488615" sldId="270"/>
            <ac:spMk id="9" creationId="{92311885-837B-D40F-2576-FE4FF722374B}"/>
          </ac:spMkLst>
        </pc:spChg>
        <pc:spChg chg="add mod">
          <ac:chgData name="Jason Dexter" userId="396b1edfb055674a" providerId="LiveId" clId="{9FF3C069-7EC3-4B6F-96D8-664C3E78D6EF}" dt="2026-10-10T02:06:57.629" v="547" actId="1076"/>
          <ac:spMkLst>
            <pc:docMk/>
            <pc:sldMk cId="2112488615" sldId="270"/>
            <ac:spMk id="10" creationId="{8728A18E-6FAE-C4BD-4C99-AC6007291232}"/>
          </ac:spMkLst>
        </pc:spChg>
        <pc:picChg chg="add del mod">
          <ac:chgData name="Jason Dexter" userId="396b1edfb055674a" providerId="LiveId" clId="{9FF3C069-7EC3-4B6F-96D8-664C3E78D6EF}" dt="2026-10-10T02:00:31.365" v="311" actId="478"/>
          <ac:picMkLst>
            <pc:docMk/>
            <pc:sldMk cId="2112488615" sldId="270"/>
            <ac:picMk id="4098" creationId="{C1C59F49-14B7-B14D-75BF-258293F36F5F}"/>
          </ac:picMkLst>
        </pc:picChg>
        <pc:picChg chg="add del mod">
          <ac:chgData name="Jason Dexter" userId="396b1edfb055674a" providerId="LiveId" clId="{9FF3C069-7EC3-4B6F-96D8-664C3E78D6EF}" dt="2026-10-10T02:07:08.764" v="550" actId="478"/>
          <ac:picMkLst>
            <pc:docMk/>
            <pc:sldMk cId="2112488615" sldId="270"/>
            <ac:picMk id="4100" creationId="{6FF21F95-6A2C-3AE0-4D9D-9B949F93B90D}"/>
          </ac:picMkLst>
        </pc:picChg>
      </pc:sldChg>
      <pc:sldChg chg="new del">
        <pc:chgData name="Jason Dexter" userId="396b1edfb055674a" providerId="LiveId" clId="{9FF3C069-7EC3-4B6F-96D8-664C3E78D6EF}" dt="2026-10-10T02:13:51.552" v="552" actId="680"/>
        <pc:sldMkLst>
          <pc:docMk/>
          <pc:sldMk cId="1276200140" sldId="271"/>
        </pc:sldMkLst>
      </pc:sldChg>
      <pc:sldChg chg="addSp delSp modSp add mod">
        <pc:chgData name="Jason Dexter" userId="396b1edfb055674a" providerId="LiveId" clId="{9FF3C069-7EC3-4B6F-96D8-664C3E78D6EF}" dt="2026-10-10T11:37:35.188" v="1812" actId="13926"/>
        <pc:sldMkLst>
          <pc:docMk/>
          <pc:sldMk cId="3329299489" sldId="271"/>
        </pc:sldMkLst>
        <pc:spChg chg="add del mod">
          <ac:chgData name="Jason Dexter" userId="396b1edfb055674a" providerId="LiveId" clId="{9FF3C069-7EC3-4B6F-96D8-664C3E78D6EF}" dt="2026-10-10T02:27:58.289" v="1136" actId="478"/>
          <ac:spMkLst>
            <pc:docMk/>
            <pc:sldMk cId="3329299489" sldId="271"/>
            <ac:spMk id="2" creationId="{7E98E1E6-B923-922D-4798-EEE038960B70}"/>
          </ac:spMkLst>
        </pc:spChg>
        <pc:spChg chg="del mod">
          <ac:chgData name="Jason Dexter" userId="396b1edfb055674a" providerId="LiveId" clId="{9FF3C069-7EC3-4B6F-96D8-664C3E78D6EF}" dt="2026-10-10T02:27:52.443" v="1134" actId="478"/>
          <ac:spMkLst>
            <pc:docMk/>
            <pc:sldMk cId="3329299489" sldId="271"/>
            <ac:spMk id="3" creationId="{E25D19CA-4A99-9EAC-7269-ADDD9C800458}"/>
          </ac:spMkLst>
        </pc:spChg>
        <pc:spChg chg="mod">
          <ac:chgData name="Jason Dexter" userId="396b1edfb055674a" providerId="LiveId" clId="{9FF3C069-7EC3-4B6F-96D8-664C3E78D6EF}" dt="2026-10-10T11:37:35.188" v="1812" actId="13926"/>
          <ac:spMkLst>
            <pc:docMk/>
            <pc:sldMk cId="3329299489" sldId="271"/>
            <ac:spMk id="4" creationId="{462DC859-3675-A8A8-0FE5-685844ACD649}"/>
          </ac:spMkLst>
        </pc:spChg>
        <pc:spChg chg="add del mod">
          <ac:chgData name="Jason Dexter" userId="396b1edfb055674a" providerId="LiveId" clId="{9FF3C069-7EC3-4B6F-96D8-664C3E78D6EF}" dt="2026-10-10T02:27:55.562" v="1135" actId="478"/>
          <ac:spMkLst>
            <pc:docMk/>
            <pc:sldMk cId="3329299489" sldId="271"/>
            <ac:spMk id="8" creationId="{6DD995CF-9614-29E2-4BC5-D60E0FDF3FB6}"/>
          </ac:spMkLst>
        </pc:spChg>
        <pc:picChg chg="add del mod">
          <ac:chgData name="Jason Dexter" userId="396b1edfb055674a" providerId="LiveId" clId="{9FF3C069-7EC3-4B6F-96D8-664C3E78D6EF}" dt="2026-10-10T02:29:50.459" v="1147" actId="478"/>
          <ac:picMkLst>
            <pc:docMk/>
            <pc:sldMk cId="3329299489" sldId="271"/>
            <ac:picMk id="6" creationId="{EAFFA578-0694-8F09-D91C-506A05BCC3A4}"/>
          </ac:picMkLst>
        </pc:picChg>
        <pc:picChg chg="add mod">
          <ac:chgData name="Jason Dexter" userId="396b1edfb055674a" providerId="LiveId" clId="{9FF3C069-7EC3-4B6F-96D8-664C3E78D6EF}" dt="2026-10-10T02:30:00.290" v="1150" actId="1076"/>
          <ac:picMkLst>
            <pc:docMk/>
            <pc:sldMk cId="3329299489" sldId="271"/>
            <ac:picMk id="10" creationId="{919A1435-52A0-903E-6685-F1CD3DD8859C}"/>
          </ac:picMkLst>
        </pc:picChg>
        <pc:picChg chg="del">
          <ac:chgData name="Jason Dexter" userId="396b1edfb055674a" providerId="LiveId" clId="{9FF3C069-7EC3-4B6F-96D8-664C3E78D6EF}" dt="2026-10-10T02:23:23.697" v="893" actId="478"/>
          <ac:picMkLst>
            <pc:docMk/>
            <pc:sldMk cId="3329299489" sldId="271"/>
            <ac:picMk id="1026" creationId="{64D7E91A-9D4A-BA3D-BF5C-BFF32EE094AF}"/>
          </ac:picMkLst>
        </pc:picChg>
        <pc:picChg chg="add del">
          <ac:chgData name="Jason Dexter" userId="396b1edfb055674a" providerId="LiveId" clId="{9FF3C069-7EC3-4B6F-96D8-664C3E78D6EF}" dt="2026-10-10T02:23:23.697" v="893" actId="478"/>
          <ac:picMkLst>
            <pc:docMk/>
            <pc:sldMk cId="3329299489" sldId="271"/>
            <ac:picMk id="6146" creationId="{B338E26E-7B6F-125F-6BC4-CD1AA0A844AE}"/>
          </ac:picMkLst>
        </pc:picChg>
        <pc:picChg chg="add mod">
          <ac:chgData name="Jason Dexter" userId="396b1edfb055674a" providerId="LiveId" clId="{9FF3C069-7EC3-4B6F-96D8-664C3E78D6EF}" dt="2026-10-10T02:30:08.016" v="1155" actId="1076"/>
          <ac:picMkLst>
            <pc:docMk/>
            <pc:sldMk cId="3329299489" sldId="271"/>
            <ac:picMk id="6148" creationId="{CB7C1615-E3EE-99A0-BE10-C1800C29DD62}"/>
          </ac:picMkLst>
        </pc:picChg>
      </pc:sldChg>
      <pc:sldChg chg="addSp delSp modSp add mod">
        <pc:chgData name="Jason Dexter" userId="396b1edfb055674a" providerId="LiveId" clId="{9FF3C069-7EC3-4B6F-96D8-664C3E78D6EF}" dt="2026-10-10T11:37:39.035" v="1813" actId="13926"/>
        <pc:sldMkLst>
          <pc:docMk/>
          <pc:sldMk cId="3851068366" sldId="272"/>
        </pc:sldMkLst>
        <pc:spChg chg="add">
          <ac:chgData name="Jason Dexter" userId="396b1edfb055674a" providerId="LiveId" clId="{9FF3C069-7EC3-4B6F-96D8-664C3E78D6EF}" dt="2026-10-10T02:31:56.877" v="1157"/>
          <ac:spMkLst>
            <pc:docMk/>
            <pc:sldMk cId="3851068366" sldId="272"/>
            <ac:spMk id="2" creationId="{24E9ABFF-D8D9-88B0-432A-ECC383EABA76}"/>
          </ac:spMkLst>
        </pc:spChg>
        <pc:spChg chg="mod">
          <ac:chgData name="Jason Dexter" userId="396b1edfb055674a" providerId="LiveId" clId="{9FF3C069-7EC3-4B6F-96D8-664C3E78D6EF}" dt="2026-10-10T02:34:07.125" v="1258" actId="113"/>
          <ac:spMkLst>
            <pc:docMk/>
            <pc:sldMk cId="3851068366" sldId="272"/>
            <ac:spMk id="3" creationId="{E314B507-6231-6FF7-FBE5-042D767D998D}"/>
          </ac:spMkLst>
        </pc:spChg>
        <pc:spChg chg="mod">
          <ac:chgData name="Jason Dexter" userId="396b1edfb055674a" providerId="LiveId" clId="{9FF3C069-7EC3-4B6F-96D8-664C3E78D6EF}" dt="2026-10-10T11:37:39.035" v="1813" actId="13926"/>
          <ac:spMkLst>
            <pc:docMk/>
            <pc:sldMk cId="3851068366" sldId="272"/>
            <ac:spMk id="4" creationId="{C97C6C63-1D74-4D6C-824F-82FCC256A2C7}"/>
          </ac:spMkLst>
        </pc:spChg>
        <pc:spChg chg="add del">
          <ac:chgData name="Jason Dexter" userId="396b1edfb055674a" providerId="LiveId" clId="{9FF3C069-7EC3-4B6F-96D8-664C3E78D6EF}" dt="2026-10-10T02:32:25.144" v="1159" actId="478"/>
          <ac:spMkLst>
            <pc:docMk/>
            <pc:sldMk cId="3851068366" sldId="272"/>
            <ac:spMk id="5" creationId="{97016C32-51F3-89B0-1123-71A6155411FF}"/>
          </ac:spMkLst>
        </pc:spChg>
        <pc:spChg chg="add">
          <ac:chgData name="Jason Dexter" userId="396b1edfb055674a" providerId="LiveId" clId="{9FF3C069-7EC3-4B6F-96D8-664C3E78D6EF}" dt="2026-10-10T02:32:28.628" v="1160"/>
          <ac:spMkLst>
            <pc:docMk/>
            <pc:sldMk cId="3851068366" sldId="272"/>
            <ac:spMk id="6" creationId="{280CA67B-D259-3DF5-4151-A5291CC6B81D}"/>
          </ac:spMkLst>
        </pc:spChg>
        <pc:picChg chg="add mod">
          <ac:chgData name="Jason Dexter" userId="396b1edfb055674a" providerId="LiveId" clId="{9FF3C069-7EC3-4B6F-96D8-664C3E78D6EF}" dt="2026-10-10T02:33:47.308" v="1236" actId="1076"/>
          <ac:picMkLst>
            <pc:docMk/>
            <pc:sldMk cId="3851068366" sldId="272"/>
            <ac:picMk id="8" creationId="{0423033D-86FE-6618-C0F6-BCA4034A7DD1}"/>
          </ac:picMkLst>
        </pc:picChg>
        <pc:picChg chg="del">
          <ac:chgData name="Jason Dexter" userId="396b1edfb055674a" providerId="LiveId" clId="{9FF3C069-7EC3-4B6F-96D8-664C3E78D6EF}" dt="2026-10-10T02:31:55.384" v="1156" actId="478"/>
          <ac:picMkLst>
            <pc:docMk/>
            <pc:sldMk cId="3851068366" sldId="272"/>
            <ac:picMk id="1026" creationId="{E2609165-A47D-A4BE-DFB3-6CAE799721A6}"/>
          </ac:picMkLst>
        </pc:picChg>
      </pc:sldChg>
      <pc:sldChg chg="modSp add mod ord">
        <pc:chgData name="Jason Dexter" userId="396b1edfb055674a" providerId="LiveId" clId="{9FF3C069-7EC3-4B6F-96D8-664C3E78D6EF}" dt="2026-10-10T11:36:46.971" v="1809" actId="13926"/>
        <pc:sldMkLst>
          <pc:docMk/>
          <pc:sldMk cId="2416417235" sldId="273"/>
        </pc:sldMkLst>
        <pc:spChg chg="mod">
          <ac:chgData name="Jason Dexter" userId="396b1edfb055674a" providerId="LiveId" clId="{9FF3C069-7EC3-4B6F-96D8-664C3E78D6EF}" dt="2026-10-10T02:20:09.838" v="743" actId="113"/>
          <ac:spMkLst>
            <pc:docMk/>
            <pc:sldMk cId="2416417235" sldId="273"/>
            <ac:spMk id="3" creationId="{3495B76F-FA1F-A268-8D0C-DD1A59D094FA}"/>
          </ac:spMkLst>
        </pc:spChg>
        <pc:spChg chg="mod">
          <ac:chgData name="Jason Dexter" userId="396b1edfb055674a" providerId="LiveId" clId="{9FF3C069-7EC3-4B6F-96D8-664C3E78D6EF}" dt="2026-10-10T11:36:46.971" v="1809" actId="13926"/>
          <ac:spMkLst>
            <pc:docMk/>
            <pc:sldMk cId="2416417235" sldId="273"/>
            <ac:spMk id="4" creationId="{C1BC7BF1-96BF-A0E3-EA34-5D109A17355D}"/>
          </ac:spMkLst>
        </pc:spChg>
      </pc:sldChg>
      <pc:sldChg chg="addSp delSp modSp add mod ord">
        <pc:chgData name="Jason Dexter" userId="396b1edfb055674a" providerId="LiveId" clId="{9FF3C069-7EC3-4B6F-96D8-664C3E78D6EF}" dt="2026-10-10T02:21:00.204" v="748"/>
        <pc:sldMkLst>
          <pc:docMk/>
          <pc:sldMk cId="1741230531" sldId="274"/>
        </pc:sldMkLst>
        <pc:picChg chg="add mod">
          <ac:chgData name="Jason Dexter" userId="396b1edfb055674a" providerId="LiveId" clId="{9FF3C069-7EC3-4B6F-96D8-664C3E78D6EF}" dt="2026-10-10T02:21:00.204" v="748"/>
          <ac:picMkLst>
            <pc:docMk/>
            <pc:sldMk cId="1741230531" sldId="274"/>
            <ac:picMk id="3" creationId="{3E8C9E51-FB9D-0C83-8E1C-46763E03D297}"/>
          </ac:picMkLst>
        </pc:picChg>
        <pc:picChg chg="del">
          <ac:chgData name="Jason Dexter" userId="396b1edfb055674a" providerId="LiveId" clId="{9FF3C069-7EC3-4B6F-96D8-664C3E78D6EF}" dt="2026-10-10T02:20:57.414" v="747" actId="478"/>
          <ac:picMkLst>
            <pc:docMk/>
            <pc:sldMk cId="1741230531" sldId="274"/>
            <ac:picMk id="9" creationId="{C208198C-DD21-A976-6F9E-5F0F77913BBF}"/>
          </ac:picMkLst>
        </pc:picChg>
      </pc:sldChg>
      <pc:sldChg chg="addSp delSp modSp add mod">
        <pc:chgData name="Jason Dexter" userId="396b1edfb055674a" providerId="LiveId" clId="{9FF3C069-7EC3-4B6F-96D8-664C3E78D6EF}" dt="2026-10-10T11:42:02.480" v="1853" actId="1076"/>
        <pc:sldMkLst>
          <pc:docMk/>
          <pc:sldMk cId="4292188819" sldId="275"/>
        </pc:sldMkLst>
        <pc:spChg chg="mod">
          <ac:chgData name="Jason Dexter" userId="396b1edfb055674a" providerId="LiveId" clId="{9FF3C069-7EC3-4B6F-96D8-664C3E78D6EF}" dt="2026-10-10T11:42:00.332" v="1852" actId="14100"/>
          <ac:spMkLst>
            <pc:docMk/>
            <pc:sldMk cId="4292188819" sldId="275"/>
            <ac:spMk id="3" creationId="{6F100225-6530-2958-F7EB-B2CED41A1DBD}"/>
          </ac:spMkLst>
        </pc:spChg>
        <pc:spChg chg="mod">
          <ac:chgData name="Jason Dexter" userId="396b1edfb055674a" providerId="LiveId" clId="{9FF3C069-7EC3-4B6F-96D8-664C3E78D6EF}" dt="2026-10-10T11:37:46.185" v="1815" actId="13926"/>
          <ac:spMkLst>
            <pc:docMk/>
            <pc:sldMk cId="4292188819" sldId="275"/>
            <ac:spMk id="4" creationId="{B4285DCC-9722-69A7-4354-1105B6AEF0A7}"/>
          </ac:spMkLst>
        </pc:spChg>
        <pc:picChg chg="del">
          <ac:chgData name="Jason Dexter" userId="396b1edfb055674a" providerId="LiveId" clId="{9FF3C069-7EC3-4B6F-96D8-664C3E78D6EF}" dt="2026-10-10T03:32:32.555" v="1449" actId="478"/>
          <ac:picMkLst>
            <pc:docMk/>
            <pc:sldMk cId="4292188819" sldId="275"/>
            <ac:picMk id="1026" creationId="{B857CBB8-EABA-8BD7-2E19-2513FBA88CB8}"/>
          </ac:picMkLst>
        </pc:picChg>
        <pc:picChg chg="add del">
          <ac:chgData name="Jason Dexter" userId="396b1edfb055674a" providerId="LiveId" clId="{9FF3C069-7EC3-4B6F-96D8-664C3E78D6EF}" dt="2026-10-10T03:33:32.780" v="1458" actId="478"/>
          <ac:picMkLst>
            <pc:docMk/>
            <pc:sldMk cId="4292188819" sldId="275"/>
            <ac:picMk id="9218" creationId="{0AF75148-5A0F-C8BE-1993-C0A6C0DB9C7D}"/>
          </ac:picMkLst>
        </pc:picChg>
        <pc:picChg chg="add mod">
          <ac:chgData name="Jason Dexter" userId="396b1edfb055674a" providerId="LiveId" clId="{9FF3C069-7EC3-4B6F-96D8-664C3E78D6EF}" dt="2026-10-10T11:42:02.480" v="1853" actId="1076"/>
          <ac:picMkLst>
            <pc:docMk/>
            <pc:sldMk cId="4292188819" sldId="275"/>
            <ac:picMk id="9220" creationId="{F007D4BE-05AB-E959-A15D-82DC3198B52A}"/>
          </ac:picMkLst>
        </pc:picChg>
      </pc:sldChg>
      <pc:sldChg chg="delSp modSp add mod ord">
        <pc:chgData name="Jason Dexter" userId="396b1edfb055674a" providerId="LiveId" clId="{9FF3C069-7EC3-4B6F-96D8-664C3E78D6EF}" dt="2026-10-11T00:09:24.532" v="1997"/>
        <pc:sldMkLst>
          <pc:docMk/>
          <pc:sldMk cId="4029583480" sldId="276"/>
        </pc:sldMkLst>
        <pc:spChg chg="mod">
          <ac:chgData name="Jason Dexter" userId="396b1edfb055674a" providerId="LiveId" clId="{9FF3C069-7EC3-4B6F-96D8-664C3E78D6EF}" dt="2026-10-10T11:43:53.527" v="1867" actId="207"/>
          <ac:spMkLst>
            <pc:docMk/>
            <pc:sldMk cId="4029583480" sldId="276"/>
            <ac:spMk id="3" creationId="{361E29D5-4E6C-1E2F-6E72-64713F6C71D8}"/>
          </ac:spMkLst>
        </pc:spChg>
        <pc:spChg chg="mod">
          <ac:chgData name="Jason Dexter" userId="396b1edfb055674a" providerId="LiveId" clId="{9FF3C069-7EC3-4B6F-96D8-664C3E78D6EF}" dt="2026-10-10T11:37:49.505" v="1816" actId="13926"/>
          <ac:spMkLst>
            <pc:docMk/>
            <pc:sldMk cId="4029583480" sldId="276"/>
            <ac:spMk id="4" creationId="{16582DA6-314A-3DAB-D054-779B00F0FC5F}"/>
          </ac:spMkLst>
        </pc:spChg>
        <pc:picChg chg="del">
          <ac:chgData name="Jason Dexter" userId="396b1edfb055674a" providerId="LiveId" clId="{9FF3C069-7EC3-4B6F-96D8-664C3E78D6EF}" dt="2026-10-10T03:44:55.699" v="1524" actId="478"/>
          <ac:picMkLst>
            <pc:docMk/>
            <pc:sldMk cId="4029583480" sldId="276"/>
            <ac:picMk id="1026" creationId="{17D3DBBB-298A-E55D-E025-DA4B71B1A93E}"/>
          </ac:picMkLst>
        </pc:picChg>
      </pc:sldChg>
      <pc:sldChg chg="delSp modSp add mod">
        <pc:chgData name="Jason Dexter" userId="396b1edfb055674a" providerId="LiveId" clId="{9FF3C069-7EC3-4B6F-96D8-664C3E78D6EF}" dt="2026-10-10T11:37:57.832" v="1818" actId="13926"/>
        <pc:sldMkLst>
          <pc:docMk/>
          <pc:sldMk cId="2682792102" sldId="277"/>
        </pc:sldMkLst>
        <pc:spChg chg="mod">
          <ac:chgData name="Jason Dexter" userId="396b1edfb055674a" providerId="LiveId" clId="{9FF3C069-7EC3-4B6F-96D8-664C3E78D6EF}" dt="2026-10-10T11:30:06.891" v="1645" actId="1076"/>
          <ac:spMkLst>
            <pc:docMk/>
            <pc:sldMk cId="2682792102" sldId="277"/>
            <ac:spMk id="3" creationId="{CA24F079-AFCF-1B14-02AA-8047202F3E4B}"/>
          </ac:spMkLst>
        </pc:spChg>
        <pc:spChg chg="mod">
          <ac:chgData name="Jason Dexter" userId="396b1edfb055674a" providerId="LiveId" clId="{9FF3C069-7EC3-4B6F-96D8-664C3E78D6EF}" dt="2026-10-10T11:37:57.832" v="1818" actId="13926"/>
          <ac:spMkLst>
            <pc:docMk/>
            <pc:sldMk cId="2682792102" sldId="277"/>
            <ac:spMk id="4" creationId="{72D5A505-AF35-45B3-460B-FD7AF26F2637}"/>
          </ac:spMkLst>
        </pc:spChg>
        <pc:picChg chg="del">
          <ac:chgData name="Jason Dexter" userId="396b1edfb055674a" providerId="LiveId" clId="{9FF3C069-7EC3-4B6F-96D8-664C3E78D6EF}" dt="2026-10-10T11:29:42.122" v="1598" actId="478"/>
          <ac:picMkLst>
            <pc:docMk/>
            <pc:sldMk cId="2682792102" sldId="277"/>
            <ac:picMk id="1026" creationId="{CC18B1C5-BB94-D34C-79BA-1906508DEC61}"/>
          </ac:picMkLst>
        </pc:picChg>
      </pc:sldChg>
      <pc:sldChg chg="modSp add mod ord">
        <pc:chgData name="Jason Dexter" userId="396b1edfb055674a" providerId="LiveId" clId="{9FF3C069-7EC3-4B6F-96D8-664C3E78D6EF}" dt="2026-10-10T11:37:43.047" v="1814" actId="13926"/>
        <pc:sldMkLst>
          <pc:docMk/>
          <pc:sldMk cId="316715205" sldId="278"/>
        </pc:sldMkLst>
        <pc:spChg chg="mod">
          <ac:chgData name="Jason Dexter" userId="396b1edfb055674a" providerId="LiveId" clId="{9FF3C069-7EC3-4B6F-96D8-664C3E78D6EF}" dt="2026-10-10T02:36:45.559" v="1379" actId="313"/>
          <ac:spMkLst>
            <pc:docMk/>
            <pc:sldMk cId="316715205" sldId="278"/>
            <ac:spMk id="3" creationId="{87308592-EBF8-38FC-701B-8D3FC3D4CD42}"/>
          </ac:spMkLst>
        </pc:spChg>
        <pc:spChg chg="mod">
          <ac:chgData name="Jason Dexter" userId="396b1edfb055674a" providerId="LiveId" clId="{9FF3C069-7EC3-4B6F-96D8-664C3E78D6EF}" dt="2026-10-10T11:37:43.047" v="1814" actId="13926"/>
          <ac:spMkLst>
            <pc:docMk/>
            <pc:sldMk cId="316715205" sldId="278"/>
            <ac:spMk id="4" creationId="{78C5A6B0-E915-0DBD-A193-65465F7F3E6D}"/>
          </ac:spMkLst>
        </pc:spChg>
      </pc:sldChg>
      <pc:sldChg chg="addSp delSp modSp new mod ord">
        <pc:chgData name="Jason Dexter" userId="396b1edfb055674a" providerId="LiveId" clId="{9FF3C069-7EC3-4B6F-96D8-664C3E78D6EF}" dt="2026-10-10T11:41:28.910" v="1845" actId="1440"/>
        <pc:sldMkLst>
          <pc:docMk/>
          <pc:sldMk cId="1810955737" sldId="279"/>
        </pc:sldMkLst>
        <pc:spChg chg="del">
          <ac:chgData name="Jason Dexter" userId="396b1edfb055674a" providerId="LiveId" clId="{9FF3C069-7EC3-4B6F-96D8-664C3E78D6EF}" dt="2026-10-10T02:40:33.108" v="1398" actId="478"/>
          <ac:spMkLst>
            <pc:docMk/>
            <pc:sldMk cId="1810955737" sldId="279"/>
            <ac:spMk id="2" creationId="{6BA72A4C-DCC9-875D-D5B4-2AFA81CE5ABE}"/>
          </ac:spMkLst>
        </pc:spChg>
        <pc:spChg chg="del">
          <ac:chgData name="Jason Dexter" userId="396b1edfb055674a" providerId="LiveId" clId="{9FF3C069-7EC3-4B6F-96D8-664C3E78D6EF}" dt="2026-10-10T02:37:21.100" v="1381"/>
          <ac:spMkLst>
            <pc:docMk/>
            <pc:sldMk cId="1810955737" sldId="279"/>
            <ac:spMk id="3" creationId="{1D9DE489-DB57-DDD7-2D52-3F716902F478}"/>
          </ac:spMkLst>
        </pc:spChg>
        <pc:spChg chg="add mod">
          <ac:chgData name="Jason Dexter" userId="396b1edfb055674a" providerId="LiveId" clId="{9FF3C069-7EC3-4B6F-96D8-664C3E78D6EF}" dt="2026-10-10T02:41:00.737" v="1435" actId="27636"/>
          <ac:spMkLst>
            <pc:docMk/>
            <pc:sldMk cId="1810955737" sldId="279"/>
            <ac:spMk id="7" creationId="{F456110C-731B-7153-5733-8EC12520ED5B}"/>
          </ac:spMkLst>
        </pc:spChg>
        <pc:picChg chg="add del mod">
          <ac:chgData name="Jason Dexter" userId="396b1edfb055674a" providerId="LiveId" clId="{9FF3C069-7EC3-4B6F-96D8-664C3E78D6EF}" dt="2026-10-10T02:37:26.326" v="1382" actId="478"/>
          <ac:picMkLst>
            <pc:docMk/>
            <pc:sldMk cId="1810955737" sldId="279"/>
            <ac:picMk id="5" creationId="{295931E2-9005-CD97-030E-2DC5EB7C721F}"/>
          </ac:picMkLst>
        </pc:picChg>
        <pc:picChg chg="add mod">
          <ac:chgData name="Jason Dexter" userId="396b1edfb055674a" providerId="LiveId" clId="{9FF3C069-7EC3-4B6F-96D8-664C3E78D6EF}" dt="2026-10-10T11:41:28.910" v="1845" actId="1440"/>
          <ac:picMkLst>
            <pc:docMk/>
            <pc:sldMk cId="1810955737" sldId="279"/>
            <ac:picMk id="8194" creationId="{D83CD5AE-C2E2-8ECE-39FC-147585B827B6}"/>
          </ac:picMkLst>
        </pc:picChg>
      </pc:sldChg>
      <pc:sldChg chg="addSp delSp modSp new mod modAnim">
        <pc:chgData name="Jason Dexter" userId="396b1edfb055674a" providerId="LiveId" clId="{9FF3C069-7EC3-4B6F-96D8-664C3E78D6EF}" dt="2026-10-10T11:43:27.523" v="1864" actId="1076"/>
        <pc:sldMkLst>
          <pc:docMk/>
          <pc:sldMk cId="139913794" sldId="280"/>
        </pc:sldMkLst>
        <pc:spChg chg="del">
          <ac:chgData name="Jason Dexter" userId="396b1edfb055674a" providerId="LiveId" clId="{9FF3C069-7EC3-4B6F-96D8-664C3E78D6EF}" dt="2026-10-10T03:40:39.736" v="1519" actId="478"/>
          <ac:spMkLst>
            <pc:docMk/>
            <pc:sldMk cId="139913794" sldId="280"/>
            <ac:spMk id="2" creationId="{FC6AD563-D6BF-9878-7373-94C58AE595A0}"/>
          </ac:spMkLst>
        </pc:spChg>
        <pc:spChg chg="mod">
          <ac:chgData name="Jason Dexter" userId="396b1edfb055674a" providerId="LiveId" clId="{9FF3C069-7EC3-4B6F-96D8-664C3E78D6EF}" dt="2026-10-10T11:43:22.928" v="1863" actId="14100"/>
          <ac:spMkLst>
            <pc:docMk/>
            <pc:sldMk cId="139913794" sldId="280"/>
            <ac:spMk id="3" creationId="{78CE0DFA-52C9-DCA2-1461-6CCA4A6E1F87}"/>
          </ac:spMkLst>
        </pc:spChg>
        <pc:picChg chg="add mod">
          <ac:chgData name="Jason Dexter" userId="396b1edfb055674a" providerId="LiveId" clId="{9FF3C069-7EC3-4B6F-96D8-664C3E78D6EF}" dt="2026-10-10T11:43:27.523" v="1864" actId="1076"/>
          <ac:picMkLst>
            <pc:docMk/>
            <pc:sldMk cId="139913794" sldId="280"/>
            <ac:picMk id="4" creationId="{F6805E33-B6CD-F0F9-238D-9B4210E42FE5}"/>
          </ac:picMkLst>
        </pc:picChg>
      </pc:sldChg>
      <pc:sldChg chg="addSp delSp modSp new mod ord">
        <pc:chgData name="Jason Dexter" userId="396b1edfb055674a" providerId="LiveId" clId="{9FF3C069-7EC3-4B6F-96D8-664C3E78D6EF}" dt="2026-10-10T03:46:35.204" v="1554"/>
        <pc:sldMkLst>
          <pc:docMk/>
          <pc:sldMk cId="777974100" sldId="281"/>
        </pc:sldMkLst>
        <pc:spChg chg="del">
          <ac:chgData name="Jason Dexter" userId="396b1edfb055674a" providerId="LiveId" clId="{9FF3C069-7EC3-4B6F-96D8-664C3E78D6EF}" dt="2026-10-10T03:46:30.681" v="1551" actId="478"/>
          <ac:spMkLst>
            <pc:docMk/>
            <pc:sldMk cId="777974100" sldId="281"/>
            <ac:spMk id="2" creationId="{E8F6F218-A9A8-5BE7-70A7-2BD378F09ED1}"/>
          </ac:spMkLst>
        </pc:spChg>
        <pc:spChg chg="del">
          <ac:chgData name="Jason Dexter" userId="396b1edfb055674a" providerId="LiveId" clId="{9FF3C069-7EC3-4B6F-96D8-664C3E78D6EF}" dt="2026-10-10T03:46:29.662" v="1550" actId="478"/>
          <ac:spMkLst>
            <pc:docMk/>
            <pc:sldMk cId="777974100" sldId="281"/>
            <ac:spMk id="3" creationId="{80D74C51-3253-88B3-7C6A-CFA893C68841}"/>
          </ac:spMkLst>
        </pc:spChg>
        <pc:picChg chg="add mod">
          <ac:chgData name="Jason Dexter" userId="396b1edfb055674a" providerId="LiveId" clId="{9FF3C069-7EC3-4B6F-96D8-664C3E78D6EF}" dt="2026-10-10T03:46:32.701" v="1552"/>
          <ac:picMkLst>
            <pc:docMk/>
            <pc:sldMk cId="777974100" sldId="281"/>
            <ac:picMk id="5" creationId="{AC5F715D-AF33-D673-3BB6-EED15264FDC6}"/>
          </ac:picMkLst>
        </pc:picChg>
      </pc:sldChg>
      <pc:sldChg chg="addSp delSp modSp add mod ord">
        <pc:chgData name="Jason Dexter" userId="396b1edfb055674a" providerId="LiveId" clId="{9FF3C069-7EC3-4B6F-96D8-664C3E78D6EF}" dt="2026-10-10T11:44:49.710" v="1881" actId="207"/>
        <pc:sldMkLst>
          <pc:docMk/>
          <pc:sldMk cId="1792964498" sldId="282"/>
        </pc:sldMkLst>
        <pc:spChg chg="mod">
          <ac:chgData name="Jason Dexter" userId="396b1edfb055674a" providerId="LiveId" clId="{9FF3C069-7EC3-4B6F-96D8-664C3E78D6EF}" dt="2026-10-10T11:44:49.710" v="1881" actId="207"/>
          <ac:spMkLst>
            <pc:docMk/>
            <pc:sldMk cId="1792964498" sldId="282"/>
            <ac:spMk id="3" creationId="{676D2797-A4A9-EFBD-BBBE-0EDB7267601A}"/>
          </ac:spMkLst>
        </pc:spChg>
        <pc:spChg chg="mod">
          <ac:chgData name="Jason Dexter" userId="396b1edfb055674a" providerId="LiveId" clId="{9FF3C069-7EC3-4B6F-96D8-664C3E78D6EF}" dt="2026-10-10T11:37:54.117" v="1817" actId="13926"/>
          <ac:spMkLst>
            <pc:docMk/>
            <pc:sldMk cId="1792964498" sldId="282"/>
            <ac:spMk id="4" creationId="{A5806EDD-6C22-7D52-AE73-34700E17F205}"/>
          </ac:spMkLst>
        </pc:spChg>
        <pc:picChg chg="add mod">
          <ac:chgData name="Jason Dexter" userId="396b1edfb055674a" providerId="LiveId" clId="{9FF3C069-7EC3-4B6F-96D8-664C3E78D6EF}" dt="2026-10-10T11:44:36.330" v="1875" actId="1076"/>
          <ac:picMkLst>
            <pc:docMk/>
            <pc:sldMk cId="1792964498" sldId="282"/>
            <ac:picMk id="2" creationId="{5C4528C5-6394-98B8-01D3-FFA894B83408}"/>
          </ac:picMkLst>
        </pc:picChg>
        <pc:picChg chg="del">
          <ac:chgData name="Jason Dexter" userId="396b1edfb055674a" providerId="LiveId" clId="{9FF3C069-7EC3-4B6F-96D8-664C3E78D6EF}" dt="2026-10-10T11:28:55.022" v="1573" actId="478"/>
          <ac:picMkLst>
            <pc:docMk/>
            <pc:sldMk cId="1792964498" sldId="282"/>
            <ac:picMk id="1026" creationId="{8A20730B-68FD-770B-AD51-4A14ED7F903E}"/>
          </ac:picMkLst>
        </pc:picChg>
      </pc:sldChg>
      <pc:sldChg chg="addSp delSp modSp add mod modAnim">
        <pc:chgData name="Jason Dexter" userId="396b1edfb055674a" providerId="LiveId" clId="{9FF3C069-7EC3-4B6F-96D8-664C3E78D6EF}" dt="2026-10-10T11:45:33.286" v="1892" actId="403"/>
        <pc:sldMkLst>
          <pc:docMk/>
          <pc:sldMk cId="4185688877" sldId="283"/>
        </pc:sldMkLst>
        <pc:spChg chg="mod">
          <ac:chgData name="Jason Dexter" userId="396b1edfb055674a" providerId="LiveId" clId="{9FF3C069-7EC3-4B6F-96D8-664C3E78D6EF}" dt="2026-10-10T11:45:06.871" v="1883" actId="14100"/>
          <ac:spMkLst>
            <pc:docMk/>
            <pc:sldMk cId="4185688877" sldId="283"/>
            <ac:spMk id="3" creationId="{C8BDC21D-3299-B25A-C18D-FF63FFA441BB}"/>
          </ac:spMkLst>
        </pc:spChg>
        <pc:spChg chg="mod">
          <ac:chgData name="Jason Dexter" userId="396b1edfb055674a" providerId="LiveId" clId="{9FF3C069-7EC3-4B6F-96D8-664C3E78D6EF}" dt="2026-10-10T11:45:33.286" v="1892" actId="403"/>
          <ac:spMkLst>
            <pc:docMk/>
            <pc:sldMk cId="4185688877" sldId="283"/>
            <ac:spMk id="4" creationId="{024A63FF-A4E2-FE0F-DDEE-03245D68FB0F}"/>
          </ac:spMkLst>
        </pc:spChg>
        <pc:picChg chg="add mod">
          <ac:chgData name="Jason Dexter" userId="396b1edfb055674a" providerId="LiveId" clId="{9FF3C069-7EC3-4B6F-96D8-664C3E78D6EF}" dt="2026-10-10T11:38:11.577" v="1826" actId="1440"/>
          <ac:picMkLst>
            <pc:docMk/>
            <pc:sldMk cId="4185688877" sldId="283"/>
            <ac:picMk id="2" creationId="{7EF96C26-443A-8003-382C-4B92230BFAE8}"/>
          </ac:picMkLst>
        </pc:picChg>
        <pc:picChg chg="del">
          <ac:chgData name="Jason Dexter" userId="396b1edfb055674a" providerId="LiveId" clId="{9FF3C069-7EC3-4B6F-96D8-664C3E78D6EF}" dt="2026-10-10T11:31:11.400" v="1690" actId="478"/>
          <ac:picMkLst>
            <pc:docMk/>
            <pc:sldMk cId="4185688877" sldId="283"/>
            <ac:picMk id="1026" creationId="{2CABDFD7-AA32-717E-396C-BA955F3FFF7F}"/>
          </ac:picMkLst>
        </pc:picChg>
      </pc:sldChg>
      <pc:sldChg chg="delSp modSp new mod">
        <pc:chgData name="Jason Dexter" userId="396b1edfb055674a" providerId="LiveId" clId="{9FF3C069-7EC3-4B6F-96D8-664C3E78D6EF}" dt="2026-10-10T11:33:11.279" v="1765" actId="1076"/>
        <pc:sldMkLst>
          <pc:docMk/>
          <pc:sldMk cId="2280706548" sldId="284"/>
        </pc:sldMkLst>
        <pc:spChg chg="del">
          <ac:chgData name="Jason Dexter" userId="396b1edfb055674a" providerId="LiveId" clId="{9FF3C069-7EC3-4B6F-96D8-664C3E78D6EF}" dt="2026-10-10T11:32:54.510" v="1753" actId="478"/>
          <ac:spMkLst>
            <pc:docMk/>
            <pc:sldMk cId="2280706548" sldId="284"/>
            <ac:spMk id="2" creationId="{11BAA9CF-B38C-38DD-CB59-75D7EBFCA634}"/>
          </ac:spMkLst>
        </pc:spChg>
        <pc:spChg chg="mod">
          <ac:chgData name="Jason Dexter" userId="396b1edfb055674a" providerId="LiveId" clId="{9FF3C069-7EC3-4B6F-96D8-664C3E78D6EF}" dt="2026-10-10T11:33:11.279" v="1765" actId="1076"/>
          <ac:spMkLst>
            <pc:docMk/>
            <pc:sldMk cId="2280706548" sldId="284"/>
            <ac:spMk id="3" creationId="{D3307FC5-1EEF-F333-4CC2-A5162A083448}"/>
          </ac:spMkLst>
        </pc:spChg>
      </pc:sldChg>
      <pc:sldChg chg="modSp new mod">
        <pc:chgData name="Jason Dexter" userId="396b1edfb055674a" providerId="LiveId" clId="{9FF3C069-7EC3-4B6F-96D8-664C3E78D6EF}" dt="2026-10-10T11:33:49.542" v="1797" actId="20577"/>
        <pc:sldMkLst>
          <pc:docMk/>
          <pc:sldMk cId="1654937058" sldId="285"/>
        </pc:sldMkLst>
        <pc:spChg chg="mod">
          <ac:chgData name="Jason Dexter" userId="396b1edfb055674a" providerId="LiveId" clId="{9FF3C069-7EC3-4B6F-96D8-664C3E78D6EF}" dt="2026-10-10T11:33:49.542" v="1797" actId="20577"/>
          <ac:spMkLst>
            <pc:docMk/>
            <pc:sldMk cId="1654937058" sldId="285"/>
            <ac:spMk id="2" creationId="{71A20A94-93F6-AC3F-6DF0-2E27E2E8FAB0}"/>
          </ac:spMkLst>
        </pc:spChg>
        <pc:spChg chg="mod">
          <ac:chgData name="Jason Dexter" userId="396b1edfb055674a" providerId="LiveId" clId="{9FF3C069-7EC3-4B6F-96D8-664C3E78D6EF}" dt="2026-10-10T11:33:44.075" v="1795" actId="5793"/>
          <ac:spMkLst>
            <pc:docMk/>
            <pc:sldMk cId="1654937058" sldId="285"/>
            <ac:spMk id="3" creationId="{6DB9977F-833A-D083-EDBE-97623AA9C7B9}"/>
          </ac:spMkLst>
        </pc:spChg>
      </pc:sldChg>
      <pc:sldChg chg="modSp add mod">
        <pc:chgData name="Jason Dexter" userId="396b1edfb055674a" providerId="LiveId" clId="{9FF3C069-7EC3-4B6F-96D8-664C3E78D6EF}" dt="2026-10-10T11:46:25.435" v="1954" actId="20577"/>
        <pc:sldMkLst>
          <pc:docMk/>
          <pc:sldMk cId="1353236788" sldId="286"/>
        </pc:sldMkLst>
        <pc:spChg chg="mod">
          <ac:chgData name="Jason Dexter" userId="396b1edfb055674a" providerId="LiveId" clId="{9FF3C069-7EC3-4B6F-96D8-664C3E78D6EF}" dt="2026-10-10T11:46:25.435" v="1954" actId="20577"/>
          <ac:spMkLst>
            <pc:docMk/>
            <pc:sldMk cId="1353236788" sldId="286"/>
            <ac:spMk id="3" creationId="{9FE93E38-92CE-F4A0-D8A1-4D09F97B9355}"/>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E599C2C3-68CC-430A-BB5E-58CE64E9F4EC}" type="datetimeFigureOut">
              <a:rPr lang="en-MO" smtClean="0"/>
              <a:t>10/12/26</a:t>
            </a:fld>
            <a:endParaRPr lang="en-MO"/>
          </a:p>
        </p:txBody>
      </p:sp>
      <p:sp>
        <p:nvSpPr>
          <p:cNvPr id="5" name="Footer Placeholder 4"/>
          <p:cNvSpPr>
            <a:spLocks noGrp="1"/>
          </p:cNvSpPr>
          <p:nvPr>
            <p:ph type="ftr" sz="quarter" idx="11"/>
          </p:nvPr>
        </p:nvSpPr>
        <p:spPr>
          <a:xfrm>
            <a:off x="1371600" y="4323845"/>
            <a:ext cx="6400800" cy="365125"/>
          </a:xfrm>
        </p:spPr>
        <p:txBody>
          <a:bodyPr/>
          <a:lstStyle/>
          <a:p>
            <a:endParaRPr lang="en-MO"/>
          </a:p>
        </p:txBody>
      </p:sp>
      <p:sp>
        <p:nvSpPr>
          <p:cNvPr id="6" name="Slide Number Placeholder 5"/>
          <p:cNvSpPr>
            <a:spLocks noGrp="1"/>
          </p:cNvSpPr>
          <p:nvPr>
            <p:ph type="sldNum" sz="quarter" idx="12"/>
          </p:nvPr>
        </p:nvSpPr>
        <p:spPr>
          <a:xfrm>
            <a:off x="8077200" y="1430866"/>
            <a:ext cx="2743200" cy="365125"/>
          </a:xfrm>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2480788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99C2C3-68CC-430A-BB5E-58CE64E9F4EC}" type="datetimeFigureOut">
              <a:rPr lang="en-MO" smtClean="0"/>
              <a:t>10/12/26</a:t>
            </a:fld>
            <a:endParaRPr lang="en-MO"/>
          </a:p>
        </p:txBody>
      </p:sp>
      <p:sp>
        <p:nvSpPr>
          <p:cNvPr id="5" name="Footer Placeholder 4"/>
          <p:cNvSpPr>
            <a:spLocks noGrp="1"/>
          </p:cNvSpPr>
          <p:nvPr>
            <p:ph type="ftr" sz="quarter" idx="11"/>
          </p:nvPr>
        </p:nvSpPr>
        <p:spPr/>
        <p:txBody>
          <a:bodyPr/>
          <a:lstStyle/>
          <a:p>
            <a:endParaRPr lang="en-MO"/>
          </a:p>
        </p:txBody>
      </p:sp>
      <p:sp>
        <p:nvSpPr>
          <p:cNvPr id="6" name="Slide Number Placeholder 5"/>
          <p:cNvSpPr>
            <a:spLocks noGrp="1"/>
          </p:cNvSpPr>
          <p:nvPr>
            <p:ph type="sldNum" sz="quarter" idx="12"/>
          </p:nvPr>
        </p:nvSpPr>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3327445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E599C2C3-68CC-430A-BB5E-58CE64E9F4EC}" type="datetimeFigureOut">
              <a:rPr lang="en-MO" smtClean="0"/>
              <a:t>10/12/26</a:t>
            </a:fld>
            <a:endParaRPr lang="en-MO"/>
          </a:p>
        </p:txBody>
      </p:sp>
      <p:sp>
        <p:nvSpPr>
          <p:cNvPr id="5" name="Footer Placeholder 4"/>
          <p:cNvSpPr>
            <a:spLocks noGrp="1"/>
          </p:cNvSpPr>
          <p:nvPr>
            <p:ph type="ftr" sz="quarter" idx="11"/>
          </p:nvPr>
        </p:nvSpPr>
        <p:spPr>
          <a:xfrm>
            <a:off x="685800" y="381001"/>
            <a:ext cx="6991492" cy="364065"/>
          </a:xfrm>
        </p:spPr>
        <p:txBody>
          <a:bodyPr/>
          <a:lstStyle/>
          <a:p>
            <a:endParaRPr lang="en-MO"/>
          </a:p>
        </p:txBody>
      </p:sp>
      <p:sp>
        <p:nvSpPr>
          <p:cNvPr id="6" name="Slide Number Placeholder 5"/>
          <p:cNvSpPr>
            <a:spLocks noGrp="1"/>
          </p:cNvSpPr>
          <p:nvPr>
            <p:ph type="sldNum" sz="quarter" idx="12"/>
          </p:nvPr>
        </p:nvSpPr>
        <p:spPr>
          <a:xfrm>
            <a:off x="10862452" y="381000"/>
            <a:ext cx="643748" cy="365125"/>
          </a:xfrm>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1335895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99C2C3-68CC-430A-BB5E-58CE64E9F4EC}" type="datetimeFigureOut">
              <a:rPr lang="en-MO" smtClean="0"/>
              <a:t>10/12/26</a:t>
            </a:fld>
            <a:endParaRPr lang="en-MO"/>
          </a:p>
        </p:txBody>
      </p:sp>
      <p:sp>
        <p:nvSpPr>
          <p:cNvPr id="6" name="Footer Placeholder 5"/>
          <p:cNvSpPr>
            <a:spLocks noGrp="1"/>
          </p:cNvSpPr>
          <p:nvPr>
            <p:ph type="ftr" sz="quarter" idx="11"/>
          </p:nvPr>
        </p:nvSpPr>
        <p:spPr/>
        <p:txBody>
          <a:bodyPr/>
          <a:lstStyle/>
          <a:p>
            <a:endParaRPr lang="en-MO"/>
          </a:p>
        </p:txBody>
      </p:sp>
      <p:sp>
        <p:nvSpPr>
          <p:cNvPr id="7" name="Slide Number Placeholder 6"/>
          <p:cNvSpPr>
            <a:spLocks noGrp="1"/>
          </p:cNvSpPr>
          <p:nvPr>
            <p:ph type="sldNum" sz="quarter" idx="12"/>
          </p:nvPr>
        </p:nvSpPr>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1474931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99C2C3-68CC-430A-BB5E-58CE64E9F4EC}" type="datetimeFigureOut">
              <a:rPr lang="en-MO" smtClean="0"/>
              <a:t>10/12/26</a:t>
            </a:fld>
            <a:endParaRPr lang="en-MO"/>
          </a:p>
        </p:txBody>
      </p:sp>
      <p:sp>
        <p:nvSpPr>
          <p:cNvPr id="8" name="Footer Placeholder 7"/>
          <p:cNvSpPr>
            <a:spLocks noGrp="1"/>
          </p:cNvSpPr>
          <p:nvPr>
            <p:ph type="ftr" sz="quarter" idx="11"/>
          </p:nvPr>
        </p:nvSpPr>
        <p:spPr/>
        <p:txBody>
          <a:bodyPr/>
          <a:lstStyle/>
          <a:p>
            <a:endParaRPr lang="en-MO"/>
          </a:p>
        </p:txBody>
      </p:sp>
      <p:sp>
        <p:nvSpPr>
          <p:cNvPr id="9" name="Slide Number Placeholder 8"/>
          <p:cNvSpPr>
            <a:spLocks noGrp="1"/>
          </p:cNvSpPr>
          <p:nvPr>
            <p:ph type="sldNum" sz="quarter" idx="12"/>
          </p:nvPr>
        </p:nvSpPr>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1240339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99C2C3-68CC-430A-BB5E-58CE64E9F4EC}" type="datetimeFigureOut">
              <a:rPr lang="en-MO" smtClean="0"/>
              <a:t>10/12/26</a:t>
            </a:fld>
            <a:endParaRPr lang="en-MO"/>
          </a:p>
        </p:txBody>
      </p:sp>
      <p:sp>
        <p:nvSpPr>
          <p:cNvPr id="4" name="Footer Placeholder 3"/>
          <p:cNvSpPr>
            <a:spLocks noGrp="1"/>
          </p:cNvSpPr>
          <p:nvPr>
            <p:ph type="ftr" sz="quarter" idx="11"/>
          </p:nvPr>
        </p:nvSpPr>
        <p:spPr/>
        <p:txBody>
          <a:bodyPr/>
          <a:lstStyle/>
          <a:p>
            <a:endParaRPr lang="en-MO"/>
          </a:p>
        </p:txBody>
      </p:sp>
      <p:sp>
        <p:nvSpPr>
          <p:cNvPr id="5" name="Slide Number Placeholder 4"/>
          <p:cNvSpPr>
            <a:spLocks noGrp="1"/>
          </p:cNvSpPr>
          <p:nvPr>
            <p:ph type="sldNum" sz="quarter" idx="12"/>
          </p:nvPr>
        </p:nvSpPr>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1775613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9C2C3-68CC-430A-BB5E-58CE64E9F4EC}" type="datetimeFigureOut">
              <a:rPr lang="en-MO" smtClean="0"/>
              <a:t>10/12/26</a:t>
            </a:fld>
            <a:endParaRPr lang="en-MO"/>
          </a:p>
        </p:txBody>
      </p:sp>
      <p:sp>
        <p:nvSpPr>
          <p:cNvPr id="3" name="Footer Placeholder 2"/>
          <p:cNvSpPr>
            <a:spLocks noGrp="1"/>
          </p:cNvSpPr>
          <p:nvPr>
            <p:ph type="ftr" sz="quarter" idx="11"/>
          </p:nvPr>
        </p:nvSpPr>
        <p:spPr/>
        <p:txBody>
          <a:bodyPr/>
          <a:lstStyle/>
          <a:p>
            <a:endParaRPr lang="en-MO"/>
          </a:p>
        </p:txBody>
      </p:sp>
      <p:sp>
        <p:nvSpPr>
          <p:cNvPr id="4" name="Slide Number Placeholder 3"/>
          <p:cNvSpPr>
            <a:spLocks noGrp="1"/>
          </p:cNvSpPr>
          <p:nvPr>
            <p:ph type="sldNum" sz="quarter" idx="12"/>
          </p:nvPr>
        </p:nvSpPr>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832187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99C2C3-68CC-430A-BB5E-58CE64E9F4EC}" type="datetimeFigureOut">
              <a:rPr lang="en-MO" smtClean="0"/>
              <a:t>10/12/26</a:t>
            </a:fld>
            <a:endParaRPr lang="en-MO"/>
          </a:p>
        </p:txBody>
      </p:sp>
      <p:sp>
        <p:nvSpPr>
          <p:cNvPr id="6" name="Footer Placeholder 5"/>
          <p:cNvSpPr>
            <a:spLocks noGrp="1"/>
          </p:cNvSpPr>
          <p:nvPr>
            <p:ph type="ftr" sz="quarter" idx="11"/>
          </p:nvPr>
        </p:nvSpPr>
        <p:spPr/>
        <p:txBody>
          <a:bodyPr/>
          <a:lstStyle/>
          <a:p>
            <a:endParaRPr lang="en-MO"/>
          </a:p>
        </p:txBody>
      </p:sp>
      <p:sp>
        <p:nvSpPr>
          <p:cNvPr id="7" name="Slide Number Placeholder 6"/>
          <p:cNvSpPr>
            <a:spLocks noGrp="1"/>
          </p:cNvSpPr>
          <p:nvPr>
            <p:ph type="sldNum" sz="quarter" idx="12"/>
          </p:nvPr>
        </p:nvSpPr>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2210756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99C2C3-68CC-430A-BB5E-58CE64E9F4EC}" type="datetimeFigureOut">
              <a:rPr lang="en-MO" smtClean="0"/>
              <a:t>10/12/26</a:t>
            </a:fld>
            <a:endParaRPr lang="en-MO"/>
          </a:p>
        </p:txBody>
      </p:sp>
      <p:sp>
        <p:nvSpPr>
          <p:cNvPr id="6" name="Footer Placeholder 5"/>
          <p:cNvSpPr>
            <a:spLocks noGrp="1"/>
          </p:cNvSpPr>
          <p:nvPr>
            <p:ph type="ftr" sz="quarter" idx="11"/>
          </p:nvPr>
        </p:nvSpPr>
        <p:spPr/>
        <p:txBody>
          <a:bodyPr/>
          <a:lstStyle/>
          <a:p>
            <a:endParaRPr lang="en-MO"/>
          </a:p>
        </p:txBody>
      </p:sp>
      <p:sp>
        <p:nvSpPr>
          <p:cNvPr id="7" name="Slide Number Placeholder 6"/>
          <p:cNvSpPr>
            <a:spLocks noGrp="1"/>
          </p:cNvSpPr>
          <p:nvPr>
            <p:ph type="sldNum" sz="quarter" idx="12"/>
          </p:nvPr>
        </p:nvSpPr>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2263428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99C2C3-68CC-430A-BB5E-58CE64E9F4EC}" type="datetimeFigureOut">
              <a:rPr lang="en-MO" smtClean="0"/>
              <a:t>10/12/26</a:t>
            </a:fld>
            <a:endParaRPr lang="en-MO"/>
          </a:p>
        </p:txBody>
      </p:sp>
      <p:sp>
        <p:nvSpPr>
          <p:cNvPr id="6" name="Footer Placeholder 5"/>
          <p:cNvSpPr>
            <a:spLocks noGrp="1"/>
          </p:cNvSpPr>
          <p:nvPr>
            <p:ph type="ftr" sz="quarter" idx="11"/>
          </p:nvPr>
        </p:nvSpPr>
        <p:spPr/>
        <p:txBody>
          <a:bodyPr/>
          <a:lstStyle/>
          <a:p>
            <a:endParaRPr lang="en-MO"/>
          </a:p>
        </p:txBody>
      </p:sp>
      <p:sp>
        <p:nvSpPr>
          <p:cNvPr id="7" name="Slide Number Placeholder 6"/>
          <p:cNvSpPr>
            <a:spLocks noGrp="1"/>
          </p:cNvSpPr>
          <p:nvPr>
            <p:ph type="sldNum" sz="quarter" idx="12"/>
          </p:nvPr>
        </p:nvSpPr>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3356689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E599C2C3-68CC-430A-BB5E-58CE64E9F4EC}" type="datetimeFigureOut">
              <a:rPr lang="en-MO" smtClean="0"/>
              <a:t>10/12/26</a:t>
            </a:fld>
            <a:endParaRPr lang="en-MO"/>
          </a:p>
        </p:txBody>
      </p:sp>
      <p:sp>
        <p:nvSpPr>
          <p:cNvPr id="6" name="Footer Placeholder 5"/>
          <p:cNvSpPr>
            <a:spLocks noGrp="1"/>
          </p:cNvSpPr>
          <p:nvPr>
            <p:ph type="ftr" sz="quarter" idx="11"/>
          </p:nvPr>
        </p:nvSpPr>
        <p:spPr>
          <a:xfrm>
            <a:off x="685800" y="379941"/>
            <a:ext cx="6991492" cy="365125"/>
          </a:xfrm>
        </p:spPr>
        <p:txBody>
          <a:bodyPr/>
          <a:lstStyle/>
          <a:p>
            <a:endParaRPr lang="en-MO"/>
          </a:p>
        </p:txBody>
      </p:sp>
      <p:sp>
        <p:nvSpPr>
          <p:cNvPr id="7" name="Slide Number Placeholder 6"/>
          <p:cNvSpPr>
            <a:spLocks noGrp="1"/>
          </p:cNvSpPr>
          <p:nvPr>
            <p:ph type="sldNum" sz="quarter" idx="12"/>
          </p:nvPr>
        </p:nvSpPr>
        <p:spPr>
          <a:xfrm>
            <a:off x="10862452" y="381000"/>
            <a:ext cx="643748" cy="365125"/>
          </a:xfrm>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1621746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E599C2C3-68CC-430A-BB5E-58CE64E9F4EC}" type="datetimeFigureOut">
              <a:rPr lang="en-MO" smtClean="0"/>
              <a:t>10/12/26</a:t>
            </a:fld>
            <a:endParaRPr lang="en-MO"/>
          </a:p>
        </p:txBody>
      </p:sp>
      <p:sp>
        <p:nvSpPr>
          <p:cNvPr id="6" name="Footer Placeholder 5"/>
          <p:cNvSpPr>
            <a:spLocks noGrp="1"/>
          </p:cNvSpPr>
          <p:nvPr>
            <p:ph type="ftr" sz="quarter" idx="11"/>
          </p:nvPr>
        </p:nvSpPr>
        <p:spPr>
          <a:xfrm>
            <a:off x="685800" y="379941"/>
            <a:ext cx="6991492" cy="365125"/>
          </a:xfrm>
        </p:spPr>
        <p:txBody>
          <a:bodyPr/>
          <a:lstStyle/>
          <a:p>
            <a:endParaRPr lang="en-MO"/>
          </a:p>
        </p:txBody>
      </p:sp>
      <p:sp>
        <p:nvSpPr>
          <p:cNvPr id="7" name="Slide Number Placeholder 6"/>
          <p:cNvSpPr>
            <a:spLocks noGrp="1"/>
          </p:cNvSpPr>
          <p:nvPr>
            <p:ph type="sldNum" sz="quarter" idx="12"/>
          </p:nvPr>
        </p:nvSpPr>
        <p:spPr>
          <a:xfrm>
            <a:off x="10862452" y="381000"/>
            <a:ext cx="643748" cy="365125"/>
          </a:xfrm>
        </p:spPr>
        <p:txBody>
          <a:bodyPr/>
          <a:lstStyle/>
          <a:p>
            <a:fld id="{B0A72987-F29B-4A11-9B08-554F3C5D153B}" type="slidenum">
              <a:rPr lang="en-MO" smtClean="0"/>
              <a:t>‹#›</a:t>
            </a:fld>
            <a:endParaRPr lang="en-MO"/>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63348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E599C2C3-68CC-430A-BB5E-58CE64E9F4EC}" type="datetimeFigureOut">
              <a:rPr lang="en-MO" smtClean="0"/>
              <a:t>10/12/26</a:t>
            </a:fld>
            <a:endParaRPr lang="en-MO"/>
          </a:p>
        </p:txBody>
      </p:sp>
      <p:sp>
        <p:nvSpPr>
          <p:cNvPr id="6" name="Footer Placeholder 5"/>
          <p:cNvSpPr>
            <a:spLocks noGrp="1"/>
          </p:cNvSpPr>
          <p:nvPr>
            <p:ph type="ftr" sz="quarter" idx="11"/>
          </p:nvPr>
        </p:nvSpPr>
        <p:spPr>
          <a:xfrm>
            <a:off x="685800" y="378883"/>
            <a:ext cx="6991492" cy="365125"/>
          </a:xfrm>
        </p:spPr>
        <p:txBody>
          <a:bodyPr/>
          <a:lstStyle/>
          <a:p>
            <a:endParaRPr lang="en-MO"/>
          </a:p>
        </p:txBody>
      </p:sp>
      <p:sp>
        <p:nvSpPr>
          <p:cNvPr id="7" name="Slide Number Placeholder 6"/>
          <p:cNvSpPr>
            <a:spLocks noGrp="1"/>
          </p:cNvSpPr>
          <p:nvPr>
            <p:ph type="sldNum" sz="quarter" idx="12"/>
          </p:nvPr>
        </p:nvSpPr>
        <p:spPr>
          <a:xfrm>
            <a:off x="10862452" y="381000"/>
            <a:ext cx="643748" cy="365125"/>
          </a:xfrm>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1988495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599C2C3-68CC-430A-BB5E-58CE64E9F4EC}" type="datetimeFigureOut">
              <a:rPr lang="en-MO" smtClean="0"/>
              <a:t>10/12/26</a:t>
            </a:fld>
            <a:endParaRPr lang="en-MO"/>
          </a:p>
        </p:txBody>
      </p:sp>
      <p:sp>
        <p:nvSpPr>
          <p:cNvPr id="4" name="Footer Placeholder 3"/>
          <p:cNvSpPr>
            <a:spLocks noGrp="1"/>
          </p:cNvSpPr>
          <p:nvPr>
            <p:ph type="ftr" sz="quarter" idx="11"/>
          </p:nvPr>
        </p:nvSpPr>
        <p:spPr/>
        <p:txBody>
          <a:bodyPr/>
          <a:lstStyle/>
          <a:p>
            <a:endParaRPr lang="en-MO"/>
          </a:p>
        </p:txBody>
      </p:sp>
      <p:sp>
        <p:nvSpPr>
          <p:cNvPr id="5" name="Slide Number Placeholder 4"/>
          <p:cNvSpPr>
            <a:spLocks noGrp="1"/>
          </p:cNvSpPr>
          <p:nvPr>
            <p:ph type="sldNum" sz="quarter" idx="12"/>
          </p:nvPr>
        </p:nvSpPr>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3731985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599C2C3-68CC-430A-BB5E-58CE64E9F4EC}" type="datetimeFigureOut">
              <a:rPr lang="en-MO" smtClean="0"/>
              <a:t>10/12/26</a:t>
            </a:fld>
            <a:endParaRPr lang="en-MO"/>
          </a:p>
        </p:txBody>
      </p:sp>
      <p:sp>
        <p:nvSpPr>
          <p:cNvPr id="4" name="Footer Placeholder 3"/>
          <p:cNvSpPr>
            <a:spLocks noGrp="1"/>
          </p:cNvSpPr>
          <p:nvPr>
            <p:ph type="ftr" sz="quarter" idx="11"/>
          </p:nvPr>
        </p:nvSpPr>
        <p:spPr/>
        <p:txBody>
          <a:bodyPr/>
          <a:lstStyle/>
          <a:p>
            <a:endParaRPr lang="en-MO"/>
          </a:p>
        </p:txBody>
      </p:sp>
      <p:sp>
        <p:nvSpPr>
          <p:cNvPr id="5" name="Slide Number Placeholder 4"/>
          <p:cNvSpPr>
            <a:spLocks noGrp="1"/>
          </p:cNvSpPr>
          <p:nvPr>
            <p:ph type="sldNum" sz="quarter" idx="12"/>
          </p:nvPr>
        </p:nvSpPr>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1237177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99C2C3-68CC-430A-BB5E-58CE64E9F4EC}" type="datetimeFigureOut">
              <a:rPr lang="en-MO" smtClean="0"/>
              <a:t>10/12/26</a:t>
            </a:fld>
            <a:endParaRPr lang="en-MO"/>
          </a:p>
        </p:txBody>
      </p:sp>
      <p:sp>
        <p:nvSpPr>
          <p:cNvPr id="5" name="Footer Placeholder 4"/>
          <p:cNvSpPr>
            <a:spLocks noGrp="1"/>
          </p:cNvSpPr>
          <p:nvPr>
            <p:ph type="ftr" sz="quarter" idx="11"/>
          </p:nvPr>
        </p:nvSpPr>
        <p:spPr/>
        <p:txBody>
          <a:bodyPr/>
          <a:lstStyle/>
          <a:p>
            <a:endParaRPr lang="en-MO"/>
          </a:p>
        </p:txBody>
      </p:sp>
      <p:sp>
        <p:nvSpPr>
          <p:cNvPr id="6" name="Slide Number Placeholder 5"/>
          <p:cNvSpPr>
            <a:spLocks noGrp="1"/>
          </p:cNvSpPr>
          <p:nvPr>
            <p:ph type="sldNum" sz="quarter" idx="12"/>
          </p:nvPr>
        </p:nvSpPr>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2239221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E599C2C3-68CC-430A-BB5E-58CE64E9F4EC}" type="datetimeFigureOut">
              <a:rPr lang="en-MO" smtClean="0"/>
              <a:t>10/12/26</a:t>
            </a:fld>
            <a:endParaRPr lang="en-MO"/>
          </a:p>
        </p:txBody>
      </p:sp>
      <p:sp>
        <p:nvSpPr>
          <p:cNvPr id="5" name="Footer Placeholder 4"/>
          <p:cNvSpPr>
            <a:spLocks noGrp="1"/>
          </p:cNvSpPr>
          <p:nvPr>
            <p:ph type="ftr" sz="quarter" idx="11"/>
          </p:nvPr>
        </p:nvSpPr>
        <p:spPr>
          <a:xfrm>
            <a:off x="685800" y="381000"/>
            <a:ext cx="6991492" cy="365125"/>
          </a:xfrm>
        </p:spPr>
        <p:txBody>
          <a:bodyPr/>
          <a:lstStyle/>
          <a:p>
            <a:endParaRPr lang="en-MO"/>
          </a:p>
        </p:txBody>
      </p:sp>
      <p:sp>
        <p:nvSpPr>
          <p:cNvPr id="6" name="Slide Number Placeholder 5"/>
          <p:cNvSpPr>
            <a:spLocks noGrp="1"/>
          </p:cNvSpPr>
          <p:nvPr>
            <p:ph type="sldNum" sz="quarter" idx="12"/>
          </p:nvPr>
        </p:nvSpPr>
        <p:spPr>
          <a:xfrm>
            <a:off x="10862452" y="381000"/>
            <a:ext cx="643748" cy="365125"/>
          </a:xfrm>
        </p:spPr>
        <p:txBody>
          <a:bodyPr/>
          <a:lstStyle/>
          <a:p>
            <a:fld id="{B0A72987-F29B-4A11-9B08-554F3C5D153B}" type="slidenum">
              <a:rPr lang="en-MO" smtClean="0"/>
              <a:t>‹#›</a:t>
            </a:fld>
            <a:endParaRPr lang="en-MO"/>
          </a:p>
        </p:txBody>
      </p:sp>
    </p:spTree>
    <p:extLst>
      <p:ext uri="{BB962C8B-B14F-4D97-AF65-F5344CB8AC3E}">
        <p14:creationId xmlns:p14="http://schemas.microsoft.com/office/powerpoint/2010/main" val="2512798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599C2C3-68CC-430A-BB5E-58CE64E9F4EC}" type="datetimeFigureOut">
              <a:rPr lang="en-MO" smtClean="0"/>
              <a:t>10/12/26</a:t>
            </a:fld>
            <a:endParaRPr lang="en-MO"/>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MO"/>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0A72987-F29B-4A11-9B08-554F3C5D153B}" type="slidenum">
              <a:rPr lang="en-MO" smtClean="0"/>
              <a:t>‹#›</a:t>
            </a:fld>
            <a:endParaRPr lang="en-MO"/>
          </a:p>
        </p:txBody>
      </p:sp>
    </p:spTree>
    <p:extLst>
      <p:ext uri="{BB962C8B-B14F-4D97-AF65-F5344CB8AC3E}">
        <p14:creationId xmlns:p14="http://schemas.microsoft.com/office/powerpoint/2010/main" val="2287829150"/>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25E76-32C0-B5CE-F8D9-0FB125647C62}"/>
              </a:ext>
            </a:extLst>
          </p:cNvPr>
          <p:cNvSpPr>
            <a:spLocks noGrp="1"/>
          </p:cNvSpPr>
          <p:nvPr>
            <p:ph type="ctrTitle"/>
          </p:nvPr>
        </p:nvSpPr>
        <p:spPr/>
        <p:txBody>
          <a:bodyPr/>
          <a:lstStyle/>
          <a:p>
            <a:r>
              <a:rPr lang="en-US" dirty="0"/>
              <a:t>The Results of Faith</a:t>
            </a:r>
            <a:endParaRPr lang="en-MO" dirty="0"/>
          </a:p>
        </p:txBody>
      </p:sp>
      <p:sp>
        <p:nvSpPr>
          <p:cNvPr id="3" name="Subtitle 2">
            <a:extLst>
              <a:ext uri="{FF2B5EF4-FFF2-40B4-BE49-F238E27FC236}">
                <a16:creationId xmlns:a16="http://schemas.microsoft.com/office/drawing/2014/main" id="{B3A13C20-4C47-B9F7-5FCC-128FA1088BB0}"/>
              </a:ext>
            </a:extLst>
          </p:cNvPr>
          <p:cNvSpPr>
            <a:spLocks noGrp="1"/>
          </p:cNvSpPr>
          <p:nvPr>
            <p:ph type="subTitle" idx="1"/>
          </p:nvPr>
        </p:nvSpPr>
        <p:spPr/>
        <p:txBody>
          <a:bodyPr>
            <a:normAutofit/>
          </a:bodyPr>
          <a:lstStyle/>
          <a:p>
            <a:r>
              <a:rPr lang="en-US" sz="4000" dirty="0"/>
              <a:t>Romans 5:1-11</a:t>
            </a:r>
            <a:endParaRPr lang="en-MO" sz="4000" dirty="0"/>
          </a:p>
        </p:txBody>
      </p:sp>
    </p:spTree>
    <p:extLst>
      <p:ext uri="{BB962C8B-B14F-4D97-AF65-F5344CB8AC3E}">
        <p14:creationId xmlns:p14="http://schemas.microsoft.com/office/powerpoint/2010/main" val="1411756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AFD917-067D-A80A-5B78-EBD1EAA5222A}"/>
              </a:ext>
            </a:extLst>
          </p:cNvPr>
          <p:cNvSpPr>
            <a:spLocks noGrp="1"/>
          </p:cNvSpPr>
          <p:nvPr>
            <p:ph idx="1"/>
          </p:nvPr>
        </p:nvSpPr>
        <p:spPr>
          <a:xfrm>
            <a:off x="1134206" y="2346361"/>
            <a:ext cx="9346225" cy="2835239"/>
          </a:xfrm>
        </p:spPr>
        <p:txBody>
          <a:bodyPr>
            <a:normAutofit/>
          </a:bodyPr>
          <a:lstStyle/>
          <a:p>
            <a:pPr marL="0" indent="0" algn="ctr">
              <a:buNone/>
            </a:pPr>
            <a:r>
              <a:rPr lang="en-US" sz="5400" dirty="0"/>
              <a:t>If I believe in Jesus, what do I get?</a:t>
            </a:r>
            <a:endParaRPr lang="en-MO" sz="5400" dirty="0"/>
          </a:p>
        </p:txBody>
      </p:sp>
    </p:spTree>
    <p:extLst>
      <p:ext uri="{BB962C8B-B14F-4D97-AF65-F5344CB8AC3E}">
        <p14:creationId xmlns:p14="http://schemas.microsoft.com/office/powerpoint/2010/main" val="3990292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D3E8C78-F678-A4ED-B6BC-ACC15928141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E93E38-92CE-F4A0-D8A1-4D09F97B9355}"/>
              </a:ext>
            </a:extLst>
          </p:cNvPr>
          <p:cNvSpPr>
            <a:spLocks noGrp="1"/>
          </p:cNvSpPr>
          <p:nvPr>
            <p:ph idx="1"/>
          </p:nvPr>
        </p:nvSpPr>
        <p:spPr>
          <a:xfrm>
            <a:off x="782513" y="1068546"/>
            <a:ext cx="6909287" cy="1951891"/>
          </a:xfrm>
        </p:spPr>
        <p:txBody>
          <a:bodyPr>
            <a:normAutofit fontScale="92500" lnSpcReduction="10000"/>
          </a:bodyPr>
          <a:lstStyle/>
          <a:p>
            <a:pPr marL="0" indent="0" algn="ctr">
              <a:buNone/>
            </a:pPr>
            <a:r>
              <a:rPr lang="en-US" sz="5400" dirty="0"/>
              <a:t>What does God promise to those who have faith in Him?</a:t>
            </a:r>
            <a:endParaRPr lang="en-MO" sz="5400" dirty="0"/>
          </a:p>
        </p:txBody>
      </p:sp>
      <p:pic>
        <p:nvPicPr>
          <p:cNvPr id="7" name="Picture 6">
            <a:extLst>
              <a:ext uri="{FF2B5EF4-FFF2-40B4-BE49-F238E27FC236}">
                <a16:creationId xmlns:a16="http://schemas.microsoft.com/office/drawing/2014/main" id="{0C679AE2-1943-CA02-0B62-3B99AD04730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934808" y="-1657549"/>
            <a:ext cx="6909287" cy="8515549"/>
          </a:xfrm>
          <a:prstGeom prst="rect">
            <a:avLst/>
          </a:prstGeom>
        </p:spPr>
      </p:pic>
    </p:spTree>
    <p:extLst>
      <p:ext uri="{BB962C8B-B14F-4D97-AF65-F5344CB8AC3E}">
        <p14:creationId xmlns:p14="http://schemas.microsoft.com/office/powerpoint/2010/main" val="1353236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2CE043-979A-EF82-A1B5-822D687FCB37}"/>
              </a:ext>
            </a:extLst>
          </p:cNvPr>
          <p:cNvSpPr>
            <a:spLocks noGrp="1"/>
          </p:cNvSpPr>
          <p:nvPr>
            <p:ph idx="1"/>
          </p:nvPr>
        </p:nvSpPr>
        <p:spPr/>
        <p:txBody>
          <a:bodyPr>
            <a:normAutofit/>
          </a:bodyPr>
          <a:lstStyle/>
          <a:p>
            <a:pPr marL="0" indent="0" algn="ctr">
              <a:buNone/>
            </a:pPr>
            <a:r>
              <a:rPr lang="en-US" sz="4400" dirty="0"/>
              <a:t>“Therefore, </a:t>
            </a:r>
            <a:r>
              <a:rPr lang="en-US" sz="4400" b="1" dirty="0"/>
              <a:t>since we have been</a:t>
            </a:r>
            <a:r>
              <a:rPr lang="en-US" sz="4400" dirty="0"/>
              <a:t> justified by faith, </a:t>
            </a:r>
            <a:r>
              <a:rPr lang="en-US" sz="4400" b="1" dirty="0"/>
              <a:t>we have</a:t>
            </a:r>
            <a:r>
              <a:rPr lang="en-US" sz="4400" dirty="0"/>
              <a:t>…”</a:t>
            </a:r>
          </a:p>
          <a:p>
            <a:pPr marL="0" indent="0" algn="ctr">
              <a:buNone/>
            </a:pPr>
            <a:endParaRPr lang="en-US" sz="4400" dirty="0"/>
          </a:p>
          <a:p>
            <a:pPr marL="0" indent="0" algn="ctr">
              <a:buNone/>
            </a:pPr>
            <a:r>
              <a:rPr lang="en-US" sz="4400" dirty="0"/>
              <a:t>							- </a:t>
            </a:r>
            <a:r>
              <a:rPr lang="en-US" sz="3200" dirty="0"/>
              <a:t>Romans 5:1</a:t>
            </a:r>
            <a:endParaRPr lang="en-MO" sz="4400" dirty="0"/>
          </a:p>
        </p:txBody>
      </p:sp>
    </p:spTree>
    <p:extLst>
      <p:ext uri="{BB962C8B-B14F-4D97-AF65-F5344CB8AC3E}">
        <p14:creationId xmlns:p14="http://schemas.microsoft.com/office/powerpoint/2010/main" val="4239335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4118D-AD3F-264F-E939-90EE9D8D9CD0}"/>
              </a:ext>
            </a:extLst>
          </p:cNvPr>
          <p:cNvSpPr>
            <a:spLocks noGrp="1"/>
          </p:cNvSpPr>
          <p:nvPr>
            <p:ph type="title"/>
          </p:nvPr>
        </p:nvSpPr>
        <p:spPr>
          <a:xfrm>
            <a:off x="685800" y="277990"/>
            <a:ext cx="10820400" cy="1293028"/>
          </a:xfrm>
        </p:spPr>
        <p:txBody>
          <a:bodyPr/>
          <a:lstStyle/>
          <a:p>
            <a:pPr algn="ctr"/>
            <a:r>
              <a:rPr lang="en-US" dirty="0"/>
              <a:t>Romans 5:1-11</a:t>
            </a:r>
            <a:endParaRPr lang="en-MO" dirty="0"/>
          </a:p>
        </p:txBody>
      </p:sp>
      <p:sp>
        <p:nvSpPr>
          <p:cNvPr id="3" name="Content Placeholder 2">
            <a:extLst>
              <a:ext uri="{FF2B5EF4-FFF2-40B4-BE49-F238E27FC236}">
                <a16:creationId xmlns:a16="http://schemas.microsoft.com/office/drawing/2014/main" id="{7E248FF2-729A-0670-758E-7504E4E078ED}"/>
              </a:ext>
            </a:extLst>
          </p:cNvPr>
          <p:cNvSpPr>
            <a:spLocks noGrp="1"/>
          </p:cNvSpPr>
          <p:nvPr>
            <p:ph idx="1"/>
          </p:nvPr>
        </p:nvSpPr>
        <p:spPr>
          <a:xfrm>
            <a:off x="685800" y="1780162"/>
            <a:ext cx="10820400" cy="4438523"/>
          </a:xfrm>
        </p:spPr>
        <p:txBody>
          <a:bodyPr>
            <a:normAutofit/>
          </a:bodyPr>
          <a:lstStyle/>
          <a:p>
            <a:pPr marL="0" indent="0">
              <a:buNone/>
            </a:pPr>
            <a:r>
              <a:rPr lang="en-US" sz="3200" dirty="0"/>
              <a:t>1 Therefore, since we have been justified by faith, we have peace with God through our Lord Jesus Christ. </a:t>
            </a:r>
          </a:p>
          <a:p>
            <a:pPr marL="0" indent="0">
              <a:buNone/>
            </a:pPr>
            <a:r>
              <a:rPr lang="en-US" sz="3200" dirty="0">
                <a:solidFill>
                  <a:schemeClr val="accent6">
                    <a:lumMod val="20000"/>
                    <a:lumOff val="80000"/>
                  </a:schemeClr>
                </a:solidFill>
              </a:rPr>
              <a:t>2 Through him we have also obtained access by faith into this grace in which we stand, and we rejoice in hope of the glory of God. </a:t>
            </a:r>
          </a:p>
          <a:p>
            <a:pPr marL="0" indent="0">
              <a:buNone/>
            </a:pPr>
            <a:r>
              <a:rPr lang="en-US" sz="3200" dirty="0"/>
              <a:t>3 Not only that, but we rejoice in our sufferings, knowing that suffering produces endurance</a:t>
            </a:r>
            <a:endParaRPr lang="en-MO" sz="3200" dirty="0"/>
          </a:p>
        </p:txBody>
      </p:sp>
    </p:spTree>
    <p:extLst>
      <p:ext uri="{BB962C8B-B14F-4D97-AF65-F5344CB8AC3E}">
        <p14:creationId xmlns:p14="http://schemas.microsoft.com/office/powerpoint/2010/main" val="3828372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54603C3-1261-DE6E-EFB5-4B66607B253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7FAEB5-4E48-10AF-8C50-84B773ED7153}"/>
              </a:ext>
            </a:extLst>
          </p:cNvPr>
          <p:cNvSpPr>
            <a:spLocks noGrp="1"/>
          </p:cNvSpPr>
          <p:nvPr>
            <p:ph idx="1"/>
          </p:nvPr>
        </p:nvSpPr>
        <p:spPr>
          <a:xfrm>
            <a:off x="685800" y="496112"/>
            <a:ext cx="10820400" cy="5722574"/>
          </a:xfrm>
        </p:spPr>
        <p:txBody>
          <a:bodyPr>
            <a:normAutofit/>
          </a:bodyPr>
          <a:lstStyle/>
          <a:p>
            <a:pPr marL="0" indent="0">
              <a:buNone/>
            </a:pPr>
            <a:r>
              <a:rPr lang="en-US" sz="3200" dirty="0"/>
              <a:t>4 and endurance produces character, and character produces hope, </a:t>
            </a:r>
          </a:p>
          <a:p>
            <a:pPr marL="0" indent="0">
              <a:buNone/>
            </a:pPr>
            <a:r>
              <a:rPr lang="en-US" sz="3200" dirty="0">
                <a:solidFill>
                  <a:schemeClr val="accent6">
                    <a:lumMod val="20000"/>
                    <a:lumOff val="80000"/>
                  </a:schemeClr>
                </a:solidFill>
              </a:rPr>
              <a:t>5 and hope does not put us to shame, because God's love has been poured into our hearts through the Holy Spirit who has been given to us.</a:t>
            </a:r>
          </a:p>
          <a:p>
            <a:pPr marL="0" indent="0">
              <a:buNone/>
            </a:pPr>
            <a:r>
              <a:rPr lang="en-US" sz="3200" dirty="0"/>
              <a:t>6 For while we were still weak, at the right time Christ died for the ungodly. </a:t>
            </a:r>
          </a:p>
          <a:p>
            <a:pPr marL="0" indent="0">
              <a:buNone/>
            </a:pPr>
            <a:r>
              <a:rPr lang="en-US" sz="3200" dirty="0">
                <a:solidFill>
                  <a:schemeClr val="accent6">
                    <a:lumMod val="20000"/>
                    <a:lumOff val="80000"/>
                  </a:schemeClr>
                </a:solidFill>
              </a:rPr>
              <a:t>7 For one will scarcely die for a righteous person—though perhaps for a good person one would dare even to die—</a:t>
            </a:r>
            <a:endParaRPr lang="en-MO" sz="3200" dirty="0">
              <a:solidFill>
                <a:schemeClr val="accent6">
                  <a:lumMod val="20000"/>
                  <a:lumOff val="80000"/>
                </a:schemeClr>
              </a:solidFill>
            </a:endParaRPr>
          </a:p>
        </p:txBody>
      </p:sp>
    </p:spTree>
    <p:extLst>
      <p:ext uri="{BB962C8B-B14F-4D97-AF65-F5344CB8AC3E}">
        <p14:creationId xmlns:p14="http://schemas.microsoft.com/office/powerpoint/2010/main" val="3765489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D4D86A0-E329-381D-93B3-7C4BE14D4D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2CB53B-314A-1EF1-C282-7A64D4BC9B4B}"/>
              </a:ext>
            </a:extLst>
          </p:cNvPr>
          <p:cNvSpPr>
            <a:spLocks noGrp="1"/>
          </p:cNvSpPr>
          <p:nvPr>
            <p:ph idx="1"/>
          </p:nvPr>
        </p:nvSpPr>
        <p:spPr>
          <a:xfrm>
            <a:off x="685800" y="496112"/>
            <a:ext cx="10820400" cy="5722574"/>
          </a:xfrm>
        </p:spPr>
        <p:txBody>
          <a:bodyPr>
            <a:normAutofit/>
          </a:bodyPr>
          <a:lstStyle/>
          <a:p>
            <a:pPr marL="0" indent="0">
              <a:buNone/>
            </a:pPr>
            <a:r>
              <a:rPr lang="en-US" sz="3200" dirty="0"/>
              <a:t>8 but God shows his love for us in that while we were still sinners, Christ died for us. </a:t>
            </a:r>
          </a:p>
          <a:p>
            <a:pPr marL="0" indent="0">
              <a:buNone/>
            </a:pPr>
            <a:r>
              <a:rPr lang="en-US" sz="3200" dirty="0">
                <a:solidFill>
                  <a:schemeClr val="accent6">
                    <a:lumMod val="20000"/>
                    <a:lumOff val="80000"/>
                  </a:schemeClr>
                </a:solidFill>
              </a:rPr>
              <a:t>9 Since, therefore, we have now been justified by his blood, much more shall we be saved by him from the wrath of God. </a:t>
            </a:r>
          </a:p>
          <a:p>
            <a:pPr marL="0" indent="0">
              <a:buNone/>
            </a:pPr>
            <a:r>
              <a:rPr lang="en-US" sz="3200" dirty="0"/>
              <a:t>10 For if while we were enemies we were reconciled to God by the death of his Son, much more, now that we are reconciled, shall we be saved by his life. </a:t>
            </a:r>
          </a:p>
          <a:p>
            <a:pPr marL="0" indent="0">
              <a:buNone/>
            </a:pPr>
            <a:r>
              <a:rPr lang="en-US" sz="3200" dirty="0">
                <a:solidFill>
                  <a:schemeClr val="accent6">
                    <a:lumMod val="20000"/>
                    <a:lumOff val="80000"/>
                  </a:schemeClr>
                </a:solidFill>
              </a:rPr>
              <a:t>11 More than that, we also rejoice in God through our Lord Jesus Christ, through whom we have now received reconciliation.</a:t>
            </a:r>
            <a:endParaRPr lang="en-MO" sz="3200" dirty="0">
              <a:solidFill>
                <a:schemeClr val="accent6">
                  <a:lumMod val="20000"/>
                  <a:lumOff val="80000"/>
                </a:schemeClr>
              </a:solidFill>
            </a:endParaRPr>
          </a:p>
        </p:txBody>
      </p:sp>
    </p:spTree>
    <p:extLst>
      <p:ext uri="{BB962C8B-B14F-4D97-AF65-F5344CB8AC3E}">
        <p14:creationId xmlns:p14="http://schemas.microsoft.com/office/powerpoint/2010/main" val="127637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181EAC0-06AE-2897-AA3C-2E8EA70659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9E4D72-514D-9F7D-02F7-E6D8669E7FDA}"/>
              </a:ext>
            </a:extLst>
          </p:cNvPr>
          <p:cNvSpPr>
            <a:spLocks noGrp="1"/>
          </p:cNvSpPr>
          <p:nvPr>
            <p:ph type="title"/>
          </p:nvPr>
        </p:nvSpPr>
        <p:spPr>
          <a:xfrm>
            <a:off x="685800" y="277990"/>
            <a:ext cx="10820400" cy="1293028"/>
          </a:xfrm>
        </p:spPr>
        <p:txBody>
          <a:bodyPr/>
          <a:lstStyle/>
          <a:p>
            <a:pPr algn="ctr"/>
            <a:r>
              <a:rPr lang="en-US" dirty="0">
                <a:highlight>
                  <a:srgbClr val="808080"/>
                </a:highlight>
              </a:rPr>
              <a:t>Result #1 - Peace with god</a:t>
            </a:r>
            <a:endParaRPr lang="en-MO" dirty="0">
              <a:highlight>
                <a:srgbClr val="808080"/>
              </a:highlight>
            </a:endParaRPr>
          </a:p>
        </p:txBody>
      </p:sp>
      <p:sp>
        <p:nvSpPr>
          <p:cNvPr id="3" name="Content Placeholder 2">
            <a:extLst>
              <a:ext uri="{FF2B5EF4-FFF2-40B4-BE49-F238E27FC236}">
                <a16:creationId xmlns:a16="http://schemas.microsoft.com/office/drawing/2014/main" id="{5A92AAED-612A-D539-0634-523ED260D169}"/>
              </a:ext>
            </a:extLst>
          </p:cNvPr>
          <p:cNvSpPr>
            <a:spLocks noGrp="1"/>
          </p:cNvSpPr>
          <p:nvPr>
            <p:ph idx="1"/>
          </p:nvPr>
        </p:nvSpPr>
        <p:spPr>
          <a:xfrm>
            <a:off x="685800" y="2204288"/>
            <a:ext cx="10820400" cy="4024125"/>
          </a:xfrm>
        </p:spPr>
        <p:txBody>
          <a:bodyPr>
            <a:normAutofit/>
          </a:bodyPr>
          <a:lstStyle/>
          <a:p>
            <a:r>
              <a:rPr lang="en-US" sz="2800" dirty="0"/>
              <a:t>Romans 5:1 Therefore, since we have been justified by faith, we have peace with God through our Lord Jesus Christ.</a:t>
            </a:r>
          </a:p>
          <a:p>
            <a:r>
              <a:rPr lang="en-US" sz="2800" dirty="0"/>
              <a:t>Luke 2:14 “Glory to God in the highest, and on earth peace among those with whom he is pleased!”</a:t>
            </a:r>
            <a:endParaRPr lang="en-MO" sz="2800" dirty="0"/>
          </a:p>
        </p:txBody>
      </p:sp>
      <p:pic>
        <p:nvPicPr>
          <p:cNvPr id="2054" name="Picture 6" descr="Peace on Earth">
            <a:extLst>
              <a:ext uri="{FF2B5EF4-FFF2-40B4-BE49-F238E27FC236}">
                <a16:creationId xmlns:a16="http://schemas.microsoft.com/office/drawing/2014/main" id="{B0A6F1B2-41BA-855A-D3E9-6A82BFF59FD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772400" y="4371975"/>
            <a:ext cx="4419600" cy="2486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047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40A6E24-85DD-2A9E-AB78-82B9CF49A1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FBD4AC-2157-7A51-A74E-ED3260A63ABD}"/>
              </a:ext>
            </a:extLst>
          </p:cNvPr>
          <p:cNvSpPr>
            <a:spLocks noGrp="1"/>
          </p:cNvSpPr>
          <p:nvPr>
            <p:ph idx="1"/>
          </p:nvPr>
        </p:nvSpPr>
        <p:spPr>
          <a:xfrm>
            <a:off x="685800" y="3254875"/>
            <a:ext cx="5410200" cy="704283"/>
          </a:xfrm>
        </p:spPr>
        <p:txBody>
          <a:bodyPr>
            <a:normAutofit/>
          </a:bodyPr>
          <a:lstStyle/>
          <a:p>
            <a:pPr marL="0" indent="0">
              <a:buNone/>
            </a:pPr>
            <a:r>
              <a:rPr lang="en-US" sz="3600" dirty="0"/>
              <a:t>More than a ceasefire</a:t>
            </a:r>
            <a:endParaRPr lang="en-MO" sz="3600" dirty="0"/>
          </a:p>
        </p:txBody>
      </p:sp>
      <p:pic>
        <p:nvPicPr>
          <p:cNvPr id="1026" name="Picture 2" descr="What you need to know about the Gaza cease-fire deal | American Friends  Service Committee">
            <a:extLst>
              <a:ext uri="{FF2B5EF4-FFF2-40B4-BE49-F238E27FC236}">
                <a16:creationId xmlns:a16="http://schemas.microsoft.com/office/drawing/2014/main" id="{E8789965-FFF6-98B7-A0A1-CA524E4D623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25942" y="2194560"/>
            <a:ext cx="5022571" cy="334631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402004AE-EC47-40D4-3F75-97092D822B36}"/>
              </a:ext>
            </a:extLst>
          </p:cNvPr>
          <p:cNvSpPr>
            <a:spLocks noGrp="1"/>
          </p:cNvSpPr>
          <p:nvPr>
            <p:ph type="title"/>
          </p:nvPr>
        </p:nvSpPr>
        <p:spPr>
          <a:xfrm>
            <a:off x="685800" y="277813"/>
            <a:ext cx="10820400" cy="1293812"/>
          </a:xfrm>
        </p:spPr>
        <p:txBody>
          <a:bodyPr/>
          <a:lstStyle/>
          <a:p>
            <a:pPr algn="ctr"/>
            <a:r>
              <a:rPr lang="en-US" dirty="0">
                <a:highlight>
                  <a:srgbClr val="808080"/>
                </a:highlight>
              </a:rPr>
              <a:t>Result #1 - Peace with god</a:t>
            </a:r>
            <a:endParaRPr lang="en-MO" dirty="0">
              <a:highlight>
                <a:srgbClr val="808080"/>
              </a:highlight>
            </a:endParaRPr>
          </a:p>
        </p:txBody>
      </p:sp>
    </p:spTree>
    <p:extLst>
      <p:ext uri="{BB962C8B-B14F-4D97-AF65-F5344CB8AC3E}">
        <p14:creationId xmlns:p14="http://schemas.microsoft.com/office/powerpoint/2010/main" val="1939919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A6A6939-1889-9E27-3768-7F5E683FA0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4EE785-0461-DB41-DC0C-25267FA00843}"/>
              </a:ext>
            </a:extLst>
          </p:cNvPr>
          <p:cNvSpPr>
            <a:spLocks noGrp="1"/>
          </p:cNvSpPr>
          <p:nvPr>
            <p:ph idx="1"/>
          </p:nvPr>
        </p:nvSpPr>
        <p:spPr>
          <a:xfrm>
            <a:off x="530157" y="2894953"/>
            <a:ext cx="5948464" cy="1929968"/>
          </a:xfrm>
        </p:spPr>
        <p:txBody>
          <a:bodyPr>
            <a:normAutofit/>
          </a:bodyPr>
          <a:lstStyle/>
          <a:p>
            <a:pPr marL="0" indent="0" algn="ctr">
              <a:buNone/>
            </a:pPr>
            <a:r>
              <a:rPr lang="en-US" sz="4000" b="1" dirty="0"/>
              <a:t>Condition: </a:t>
            </a:r>
            <a:r>
              <a:rPr lang="en-US" sz="4000" dirty="0"/>
              <a:t>Acknowledge Him as King</a:t>
            </a:r>
            <a:endParaRPr lang="en-MO" sz="4000" dirty="0"/>
          </a:p>
        </p:txBody>
      </p:sp>
      <p:pic>
        <p:nvPicPr>
          <p:cNvPr id="3076" name="Picture 4" descr="Day 208: Every Knee Will Bow, One Way or Another (Isaiah 45:23-25) – 66 in  52 A One Year Chronological Journey Through the Bible">
            <a:extLst>
              <a:ext uri="{FF2B5EF4-FFF2-40B4-BE49-F238E27FC236}">
                <a16:creationId xmlns:a16="http://schemas.microsoft.com/office/drawing/2014/main" id="{62112BC6-7E8D-96FA-C734-EC95E4C8776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61200" y="0"/>
            <a:ext cx="5130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C381360A-97A6-CDE8-B010-2CF1707C5B66}"/>
              </a:ext>
            </a:extLst>
          </p:cNvPr>
          <p:cNvSpPr>
            <a:spLocks noGrp="1"/>
          </p:cNvSpPr>
          <p:nvPr>
            <p:ph type="title"/>
          </p:nvPr>
        </p:nvSpPr>
        <p:spPr>
          <a:xfrm>
            <a:off x="296692" y="297268"/>
            <a:ext cx="6337571" cy="1293812"/>
          </a:xfrm>
        </p:spPr>
        <p:txBody>
          <a:bodyPr/>
          <a:lstStyle/>
          <a:p>
            <a:pPr algn="ctr"/>
            <a:r>
              <a:rPr lang="en-US" dirty="0">
                <a:highlight>
                  <a:srgbClr val="808080"/>
                </a:highlight>
              </a:rPr>
              <a:t>Result #1 - Peace with god</a:t>
            </a:r>
            <a:endParaRPr lang="en-MO" dirty="0">
              <a:highlight>
                <a:srgbClr val="808080"/>
              </a:highlight>
            </a:endParaRPr>
          </a:p>
        </p:txBody>
      </p:sp>
    </p:spTree>
    <p:extLst>
      <p:ext uri="{BB962C8B-B14F-4D97-AF65-F5344CB8AC3E}">
        <p14:creationId xmlns:p14="http://schemas.microsoft.com/office/powerpoint/2010/main" val="3250334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4373C0A-F7E2-CB3D-1DAC-FC00A90FA6C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96296B-BED0-A607-069F-59B0A8131C47}"/>
              </a:ext>
            </a:extLst>
          </p:cNvPr>
          <p:cNvSpPr>
            <a:spLocks noGrp="1"/>
          </p:cNvSpPr>
          <p:nvPr>
            <p:ph idx="1"/>
          </p:nvPr>
        </p:nvSpPr>
        <p:spPr>
          <a:xfrm>
            <a:off x="685799" y="1819072"/>
            <a:ext cx="11055485" cy="4761115"/>
          </a:xfrm>
        </p:spPr>
        <p:txBody>
          <a:bodyPr>
            <a:normAutofit/>
          </a:bodyPr>
          <a:lstStyle/>
          <a:p>
            <a:pPr marL="0" indent="0">
              <a:buNone/>
            </a:pPr>
            <a:r>
              <a:rPr lang="en-US" sz="3200" dirty="0"/>
              <a:t>Romans 5:2 - We rejoice in hope of the glory of God.</a:t>
            </a:r>
            <a:endParaRPr lang="en-MO" sz="3200" dirty="0"/>
          </a:p>
          <a:p>
            <a:pPr marL="0" indent="0">
              <a:buNone/>
            </a:pPr>
            <a:r>
              <a:rPr lang="en-US" sz="3200" dirty="0"/>
              <a:t> </a:t>
            </a:r>
            <a:endParaRPr lang="en-MO" sz="3200" dirty="0"/>
          </a:p>
          <a:p>
            <a:pPr marL="0" indent="0">
              <a:buNone/>
            </a:pPr>
            <a:r>
              <a:rPr lang="en-US" sz="3200" dirty="0"/>
              <a:t>1 Peter 1:3-4 - According to his great mercy, he has caused us to be born again to a living hope through the resurrection of Jesus Christ from the dead, to an inheritance that is imperishable, undefiled, and unfading, kept in heaven for you.</a:t>
            </a:r>
            <a:endParaRPr lang="en-MO" sz="4400" dirty="0"/>
          </a:p>
        </p:txBody>
      </p:sp>
      <p:sp>
        <p:nvSpPr>
          <p:cNvPr id="4" name="Title 1">
            <a:extLst>
              <a:ext uri="{FF2B5EF4-FFF2-40B4-BE49-F238E27FC236}">
                <a16:creationId xmlns:a16="http://schemas.microsoft.com/office/drawing/2014/main" id="{78293F04-858C-3AD4-31BF-ED47568FDFD5}"/>
              </a:ext>
            </a:extLst>
          </p:cNvPr>
          <p:cNvSpPr>
            <a:spLocks noGrp="1"/>
          </p:cNvSpPr>
          <p:nvPr>
            <p:ph type="title"/>
          </p:nvPr>
        </p:nvSpPr>
        <p:spPr>
          <a:xfrm>
            <a:off x="685800" y="277813"/>
            <a:ext cx="10820400" cy="1293812"/>
          </a:xfrm>
        </p:spPr>
        <p:txBody>
          <a:bodyPr/>
          <a:lstStyle/>
          <a:p>
            <a:pPr algn="ctr"/>
            <a:r>
              <a:rPr lang="en-US" dirty="0">
                <a:highlight>
                  <a:srgbClr val="808080"/>
                </a:highlight>
              </a:rPr>
              <a:t>Result #2 - hope</a:t>
            </a:r>
            <a:endParaRPr lang="en-MO" dirty="0">
              <a:highlight>
                <a:srgbClr val="808080"/>
              </a:highlight>
            </a:endParaRPr>
          </a:p>
        </p:txBody>
      </p:sp>
    </p:spTree>
    <p:extLst>
      <p:ext uri="{BB962C8B-B14F-4D97-AF65-F5344CB8AC3E}">
        <p14:creationId xmlns:p14="http://schemas.microsoft.com/office/powerpoint/2010/main" val="995423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ACBFDB3-9E56-BE1F-611C-A0F5B002A7A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8F6D5D6-83C8-9149-970A-9E29CFB22288}"/>
              </a:ext>
            </a:extLst>
          </p:cNvPr>
          <p:cNvSpPr>
            <a:spLocks noGrp="1"/>
          </p:cNvSpPr>
          <p:nvPr>
            <p:ph type="title"/>
          </p:nvPr>
        </p:nvSpPr>
        <p:spPr>
          <a:xfrm>
            <a:off x="685800" y="382622"/>
            <a:ext cx="10820400" cy="1295400"/>
          </a:xfrm>
        </p:spPr>
        <p:txBody>
          <a:bodyPr/>
          <a:lstStyle/>
          <a:p>
            <a:pPr algn="ctr"/>
            <a:r>
              <a:rPr lang="en-US" dirty="0">
                <a:highlight>
                  <a:srgbClr val="808080"/>
                </a:highlight>
              </a:rPr>
              <a:t>Result #2 - hope</a:t>
            </a:r>
            <a:endParaRPr lang="en-MO" dirty="0">
              <a:highlight>
                <a:srgbClr val="808080"/>
              </a:highlight>
            </a:endParaRPr>
          </a:p>
        </p:txBody>
      </p:sp>
      <p:sp>
        <p:nvSpPr>
          <p:cNvPr id="2" name="Text Placeholder 1">
            <a:extLst>
              <a:ext uri="{FF2B5EF4-FFF2-40B4-BE49-F238E27FC236}">
                <a16:creationId xmlns:a16="http://schemas.microsoft.com/office/drawing/2014/main" id="{2A082AB1-BFB4-96CC-DBAA-C63FF7313E2D}"/>
              </a:ext>
            </a:extLst>
          </p:cNvPr>
          <p:cNvSpPr>
            <a:spLocks noGrp="1"/>
          </p:cNvSpPr>
          <p:nvPr>
            <p:ph type="body" idx="1"/>
          </p:nvPr>
        </p:nvSpPr>
        <p:spPr>
          <a:xfrm>
            <a:off x="914409" y="2586028"/>
            <a:ext cx="10591791" cy="807397"/>
          </a:xfrm>
        </p:spPr>
        <p:txBody>
          <a:bodyPr>
            <a:normAutofit/>
          </a:bodyPr>
          <a:lstStyle/>
          <a:p>
            <a:pPr algn="ctr"/>
            <a:r>
              <a:rPr lang="en-US" sz="4800" dirty="0"/>
              <a:t>Hoping in this world:</a:t>
            </a:r>
          </a:p>
          <a:p>
            <a:endParaRPr lang="en-MO" sz="4800" dirty="0"/>
          </a:p>
        </p:txBody>
      </p:sp>
      <p:sp>
        <p:nvSpPr>
          <p:cNvPr id="3" name="Content Placeholder 2">
            <a:extLst>
              <a:ext uri="{FF2B5EF4-FFF2-40B4-BE49-F238E27FC236}">
                <a16:creationId xmlns:a16="http://schemas.microsoft.com/office/drawing/2014/main" id="{C4FB1BF4-1485-860C-C507-25FE0BB49F1C}"/>
              </a:ext>
            </a:extLst>
          </p:cNvPr>
          <p:cNvSpPr>
            <a:spLocks noGrp="1"/>
          </p:cNvSpPr>
          <p:nvPr>
            <p:ph sz="half" idx="2"/>
          </p:nvPr>
        </p:nvSpPr>
        <p:spPr>
          <a:xfrm>
            <a:off x="520430" y="3589866"/>
            <a:ext cx="5311775" cy="3086019"/>
          </a:xfrm>
          <a:solidFill>
            <a:schemeClr val="tx2"/>
          </a:solidFill>
        </p:spPr>
        <p:txBody>
          <a:bodyPr>
            <a:normAutofit/>
          </a:bodyPr>
          <a:lstStyle/>
          <a:p>
            <a:pPr marL="0" indent="0" algn="ctr">
              <a:buNone/>
            </a:pPr>
            <a:r>
              <a:rPr lang="en-US" sz="3400" dirty="0"/>
              <a:t>Outcome #1 </a:t>
            </a:r>
          </a:p>
          <a:p>
            <a:pPr marL="0" indent="0" algn="ctr">
              <a:buNone/>
            </a:pPr>
            <a:r>
              <a:rPr lang="en-US" sz="3400" dirty="0"/>
              <a:t>(</a:t>
            </a:r>
            <a:r>
              <a:rPr lang="en-US" sz="2400" dirty="0"/>
              <a:t>you don’t get the thing</a:t>
            </a:r>
            <a:r>
              <a:rPr lang="en-US" sz="3400" dirty="0"/>
              <a:t>): </a:t>
            </a:r>
          </a:p>
          <a:p>
            <a:pPr marL="0" indent="0" algn="ctr">
              <a:buNone/>
            </a:pPr>
            <a:r>
              <a:rPr lang="en-US" sz="3400" dirty="0"/>
              <a:t>Disappointment</a:t>
            </a:r>
          </a:p>
          <a:p>
            <a:pPr marL="0" indent="0">
              <a:buNone/>
            </a:pPr>
            <a:endParaRPr lang="en-US" sz="4000" dirty="0"/>
          </a:p>
          <a:p>
            <a:pPr marL="0" indent="0">
              <a:buNone/>
            </a:pPr>
            <a:endParaRPr lang="en-MO" sz="4000" dirty="0"/>
          </a:p>
        </p:txBody>
      </p:sp>
      <p:sp>
        <p:nvSpPr>
          <p:cNvPr id="6" name="Content Placeholder 5">
            <a:extLst>
              <a:ext uri="{FF2B5EF4-FFF2-40B4-BE49-F238E27FC236}">
                <a16:creationId xmlns:a16="http://schemas.microsoft.com/office/drawing/2014/main" id="{B61C1A6B-58C6-06A8-133B-7CAAA03E3A32}"/>
              </a:ext>
            </a:extLst>
          </p:cNvPr>
          <p:cNvSpPr>
            <a:spLocks noGrp="1"/>
          </p:cNvSpPr>
          <p:nvPr>
            <p:ph sz="quarter" idx="4"/>
          </p:nvPr>
        </p:nvSpPr>
        <p:spPr>
          <a:xfrm>
            <a:off x="6434847" y="3589865"/>
            <a:ext cx="5334000" cy="3086019"/>
          </a:xfrm>
          <a:solidFill>
            <a:schemeClr val="accent2"/>
          </a:solidFill>
        </p:spPr>
        <p:txBody>
          <a:bodyPr>
            <a:normAutofit/>
          </a:bodyPr>
          <a:lstStyle/>
          <a:p>
            <a:pPr marL="0" indent="0" algn="ctr">
              <a:buNone/>
            </a:pPr>
            <a:r>
              <a:rPr lang="en-US" sz="3400" dirty="0"/>
              <a:t>Outcome #2 </a:t>
            </a:r>
          </a:p>
          <a:p>
            <a:pPr marL="0" indent="0" algn="ctr">
              <a:buNone/>
            </a:pPr>
            <a:r>
              <a:rPr lang="en-US" sz="3400" dirty="0"/>
              <a:t>(</a:t>
            </a:r>
            <a:r>
              <a:rPr lang="en-US" sz="2400" dirty="0"/>
              <a:t>you get the thing</a:t>
            </a:r>
            <a:r>
              <a:rPr lang="en-US" sz="3400" dirty="0"/>
              <a:t>):</a:t>
            </a:r>
          </a:p>
          <a:p>
            <a:pPr marL="0" indent="0" algn="ctr">
              <a:buNone/>
            </a:pPr>
            <a:r>
              <a:rPr lang="en-US" sz="3400" dirty="0"/>
              <a:t> Disappointment</a:t>
            </a:r>
            <a:endParaRPr lang="en-MO" sz="3400" dirty="0"/>
          </a:p>
        </p:txBody>
      </p:sp>
      <p:sp>
        <p:nvSpPr>
          <p:cNvPr id="9" name="Arrow: Right 8">
            <a:extLst>
              <a:ext uri="{FF2B5EF4-FFF2-40B4-BE49-F238E27FC236}">
                <a16:creationId xmlns:a16="http://schemas.microsoft.com/office/drawing/2014/main" id="{92311885-837B-D40F-2576-FE4FF722374B}"/>
              </a:ext>
            </a:extLst>
          </p:cNvPr>
          <p:cNvSpPr/>
          <p:nvPr/>
        </p:nvSpPr>
        <p:spPr>
          <a:xfrm rot="8607744">
            <a:off x="4121282" y="2816361"/>
            <a:ext cx="963038" cy="53988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O"/>
          </a:p>
        </p:txBody>
      </p:sp>
      <p:sp>
        <p:nvSpPr>
          <p:cNvPr id="10" name="Arrow: Right 9">
            <a:extLst>
              <a:ext uri="{FF2B5EF4-FFF2-40B4-BE49-F238E27FC236}">
                <a16:creationId xmlns:a16="http://schemas.microsoft.com/office/drawing/2014/main" id="{8728A18E-6FAE-C4BD-4C99-AC6007291232}"/>
              </a:ext>
            </a:extLst>
          </p:cNvPr>
          <p:cNvSpPr/>
          <p:nvPr/>
        </p:nvSpPr>
        <p:spPr>
          <a:xfrm rot="3107906">
            <a:off x="7336861" y="2774586"/>
            <a:ext cx="963038" cy="539885"/>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O"/>
          </a:p>
        </p:txBody>
      </p:sp>
    </p:spTree>
    <p:extLst>
      <p:ext uri="{BB962C8B-B14F-4D97-AF65-F5344CB8AC3E}">
        <p14:creationId xmlns:p14="http://schemas.microsoft.com/office/powerpoint/2010/main" val="211248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6" grpId="0" uiExpand="1" build="p"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FE9A477-FCBF-274F-9142-82F4E49FB9D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6A8F0B-661D-874D-DA39-8B69CE23BAB1}"/>
              </a:ext>
            </a:extLst>
          </p:cNvPr>
          <p:cNvSpPr>
            <a:spLocks noGrp="1"/>
          </p:cNvSpPr>
          <p:nvPr>
            <p:ph idx="1"/>
          </p:nvPr>
        </p:nvSpPr>
        <p:spPr>
          <a:xfrm>
            <a:off x="598251" y="3157598"/>
            <a:ext cx="4158574" cy="1293812"/>
          </a:xfrm>
        </p:spPr>
        <p:txBody>
          <a:bodyPr>
            <a:normAutofit/>
          </a:bodyPr>
          <a:lstStyle/>
          <a:p>
            <a:pPr marL="0" indent="0" algn="ctr">
              <a:buNone/>
            </a:pPr>
            <a:r>
              <a:rPr lang="en-US" sz="4000" dirty="0"/>
              <a:t>Set your hope in Christ</a:t>
            </a:r>
            <a:endParaRPr lang="en-MO" sz="4000" dirty="0"/>
          </a:p>
        </p:txBody>
      </p:sp>
      <p:sp>
        <p:nvSpPr>
          <p:cNvPr id="4" name="Title 1">
            <a:extLst>
              <a:ext uri="{FF2B5EF4-FFF2-40B4-BE49-F238E27FC236}">
                <a16:creationId xmlns:a16="http://schemas.microsoft.com/office/drawing/2014/main" id="{80022E46-73D6-BF8A-0513-58E6AD0E28C4}"/>
              </a:ext>
            </a:extLst>
          </p:cNvPr>
          <p:cNvSpPr>
            <a:spLocks noGrp="1"/>
          </p:cNvSpPr>
          <p:nvPr>
            <p:ph type="title"/>
          </p:nvPr>
        </p:nvSpPr>
        <p:spPr>
          <a:xfrm>
            <a:off x="685800" y="277813"/>
            <a:ext cx="4246123" cy="1293812"/>
          </a:xfrm>
        </p:spPr>
        <p:txBody>
          <a:bodyPr/>
          <a:lstStyle/>
          <a:p>
            <a:pPr algn="ctr"/>
            <a:r>
              <a:rPr lang="en-US" dirty="0">
                <a:highlight>
                  <a:srgbClr val="808080"/>
                </a:highlight>
              </a:rPr>
              <a:t>Result #2 - hope</a:t>
            </a:r>
            <a:endParaRPr lang="en-MO" dirty="0">
              <a:highlight>
                <a:srgbClr val="808080"/>
              </a:highlight>
            </a:endParaRPr>
          </a:p>
        </p:txBody>
      </p:sp>
      <p:pic>
        <p:nvPicPr>
          <p:cNvPr id="5122" name="Picture 2" descr="The Cross is at the Center – Cruciform Church of Christ">
            <a:extLst>
              <a:ext uri="{FF2B5EF4-FFF2-40B4-BE49-F238E27FC236}">
                <a16:creationId xmlns:a16="http://schemas.microsoft.com/office/drawing/2014/main" id="{5AEBFDA1-E9C1-7282-716A-FCDC306D7BF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34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471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4853E47-04CF-0A61-1AB9-E18E84A3A0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B61D13-E5A9-F289-4D86-DEDE7EB124D3}"/>
              </a:ext>
            </a:extLst>
          </p:cNvPr>
          <p:cNvSpPr>
            <a:spLocks noGrp="1"/>
          </p:cNvSpPr>
          <p:nvPr>
            <p:ph idx="1"/>
          </p:nvPr>
        </p:nvSpPr>
        <p:spPr>
          <a:xfrm>
            <a:off x="685800" y="3138143"/>
            <a:ext cx="11191673" cy="1579772"/>
          </a:xfrm>
        </p:spPr>
        <p:txBody>
          <a:bodyPr>
            <a:normAutofit/>
          </a:bodyPr>
          <a:lstStyle/>
          <a:p>
            <a:pPr marL="0" indent="0" algn="ctr">
              <a:buNone/>
            </a:pPr>
            <a:r>
              <a:rPr lang="en-US" sz="4800" dirty="0"/>
              <a:t>When was the last time you prayed for the second coming?</a:t>
            </a:r>
            <a:endParaRPr lang="en-MO" sz="4800" dirty="0"/>
          </a:p>
        </p:txBody>
      </p:sp>
      <p:sp>
        <p:nvSpPr>
          <p:cNvPr id="4" name="Title 1">
            <a:extLst>
              <a:ext uri="{FF2B5EF4-FFF2-40B4-BE49-F238E27FC236}">
                <a16:creationId xmlns:a16="http://schemas.microsoft.com/office/drawing/2014/main" id="{9F97BB71-2937-7454-CF2F-3D1FD60D0E58}"/>
              </a:ext>
            </a:extLst>
          </p:cNvPr>
          <p:cNvSpPr>
            <a:spLocks noGrp="1"/>
          </p:cNvSpPr>
          <p:nvPr>
            <p:ph type="title"/>
          </p:nvPr>
        </p:nvSpPr>
        <p:spPr>
          <a:xfrm>
            <a:off x="685800" y="277813"/>
            <a:ext cx="10820400" cy="1293812"/>
          </a:xfrm>
        </p:spPr>
        <p:txBody>
          <a:bodyPr/>
          <a:lstStyle/>
          <a:p>
            <a:pPr algn="ctr"/>
            <a:r>
              <a:rPr lang="en-US" dirty="0">
                <a:highlight>
                  <a:srgbClr val="808080"/>
                </a:highlight>
              </a:rPr>
              <a:t>Result #2 - Hope</a:t>
            </a:r>
            <a:endParaRPr lang="en-MO" dirty="0">
              <a:highlight>
                <a:srgbClr val="808080"/>
              </a:highlight>
            </a:endParaRPr>
          </a:p>
        </p:txBody>
      </p:sp>
    </p:spTree>
    <p:extLst>
      <p:ext uri="{BB962C8B-B14F-4D97-AF65-F5344CB8AC3E}">
        <p14:creationId xmlns:p14="http://schemas.microsoft.com/office/powerpoint/2010/main" val="2709174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3DA9CD7-89D2-27D8-97B8-D08C1E7B6A6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87E33EB-679A-612A-2093-A695B5EB2CF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729067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2AAC4DB-AF4D-4487-E31D-0668C922A5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95B76F-FA1F-A268-8D0C-DD1A59D094FA}"/>
              </a:ext>
            </a:extLst>
          </p:cNvPr>
          <p:cNvSpPr>
            <a:spLocks noGrp="1"/>
          </p:cNvSpPr>
          <p:nvPr>
            <p:ph idx="1"/>
          </p:nvPr>
        </p:nvSpPr>
        <p:spPr>
          <a:xfrm>
            <a:off x="685799" y="1819072"/>
            <a:ext cx="11055485" cy="4761115"/>
          </a:xfrm>
        </p:spPr>
        <p:txBody>
          <a:bodyPr>
            <a:normAutofit/>
          </a:bodyPr>
          <a:lstStyle/>
          <a:p>
            <a:pPr marL="0" indent="0">
              <a:buNone/>
            </a:pPr>
            <a:r>
              <a:rPr lang="en-US" sz="3600" dirty="0"/>
              <a:t>Romans 5:3-4 - Not only that, but we rejoice in our </a:t>
            </a:r>
            <a:r>
              <a:rPr lang="en-US" sz="3600" b="1" u="sng" dirty="0">
                <a:solidFill>
                  <a:schemeClr val="tx2"/>
                </a:solidFill>
              </a:rPr>
              <a:t>sufferings</a:t>
            </a:r>
            <a:r>
              <a:rPr lang="en-US" sz="3600" dirty="0"/>
              <a:t>, knowing that suffering produces </a:t>
            </a:r>
            <a:r>
              <a:rPr lang="en-US" sz="3600" b="1" u="sng" dirty="0">
                <a:solidFill>
                  <a:schemeClr val="tx2"/>
                </a:solidFill>
              </a:rPr>
              <a:t>endurance</a:t>
            </a:r>
            <a:r>
              <a:rPr lang="en-US" sz="3600" dirty="0"/>
              <a:t>, and endurance produces character, and character produces hope.</a:t>
            </a:r>
          </a:p>
          <a:p>
            <a:pPr marL="0" indent="0">
              <a:buNone/>
            </a:pPr>
            <a:endParaRPr lang="en-US" sz="3600" dirty="0"/>
          </a:p>
          <a:p>
            <a:pPr marL="0" indent="0">
              <a:buNone/>
            </a:pPr>
            <a:r>
              <a:rPr lang="en-US" sz="3600" b="1" dirty="0"/>
              <a:t>Suffering produces endurance</a:t>
            </a:r>
            <a:endParaRPr lang="en-MO" sz="6000" b="1" dirty="0"/>
          </a:p>
        </p:txBody>
      </p:sp>
      <p:sp>
        <p:nvSpPr>
          <p:cNvPr id="4" name="Title 1">
            <a:extLst>
              <a:ext uri="{FF2B5EF4-FFF2-40B4-BE49-F238E27FC236}">
                <a16:creationId xmlns:a16="http://schemas.microsoft.com/office/drawing/2014/main" id="{C1BC7BF1-96BF-A0E3-EA34-5D109A17355D}"/>
              </a:ext>
            </a:extLst>
          </p:cNvPr>
          <p:cNvSpPr>
            <a:spLocks noGrp="1"/>
          </p:cNvSpPr>
          <p:nvPr>
            <p:ph type="title"/>
          </p:nvPr>
        </p:nvSpPr>
        <p:spPr>
          <a:xfrm>
            <a:off x="685800" y="277813"/>
            <a:ext cx="10820400" cy="1293812"/>
          </a:xfrm>
        </p:spPr>
        <p:txBody>
          <a:bodyPr/>
          <a:lstStyle/>
          <a:p>
            <a:pPr algn="ctr"/>
            <a:r>
              <a:rPr lang="en-US" dirty="0">
                <a:highlight>
                  <a:srgbClr val="808080"/>
                </a:highlight>
              </a:rPr>
              <a:t>Result #3 - ENDURANCE</a:t>
            </a:r>
            <a:endParaRPr lang="en-MO" dirty="0">
              <a:highlight>
                <a:srgbClr val="808080"/>
              </a:highlight>
            </a:endParaRPr>
          </a:p>
        </p:txBody>
      </p:sp>
    </p:spTree>
    <p:extLst>
      <p:ext uri="{BB962C8B-B14F-4D97-AF65-F5344CB8AC3E}">
        <p14:creationId xmlns:p14="http://schemas.microsoft.com/office/powerpoint/2010/main" val="2416417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94DB702-531A-9662-B090-7CAE4279A7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E8C9E51-FB9D-0C83-8E1C-46763E03D29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741230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3952893-4024-D760-EFDF-0D81BE93A6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D7D92A-540B-A0E3-6170-832A84B0C7B2}"/>
              </a:ext>
            </a:extLst>
          </p:cNvPr>
          <p:cNvSpPr>
            <a:spLocks noGrp="1"/>
          </p:cNvSpPr>
          <p:nvPr>
            <p:ph idx="1"/>
          </p:nvPr>
        </p:nvSpPr>
        <p:spPr>
          <a:xfrm>
            <a:off x="176345" y="2171699"/>
            <a:ext cx="11663463" cy="1910512"/>
          </a:xfrm>
        </p:spPr>
        <p:txBody>
          <a:bodyPr>
            <a:normAutofit/>
          </a:bodyPr>
          <a:lstStyle/>
          <a:p>
            <a:pPr marL="0" indent="0" algn="ctr">
              <a:buNone/>
            </a:pPr>
            <a:r>
              <a:rPr lang="en-US" sz="3600" dirty="0"/>
              <a:t>God never promises that we will not experience difficulties, but he does promise to be with us.</a:t>
            </a:r>
            <a:endParaRPr lang="en-MO" sz="3600" dirty="0"/>
          </a:p>
        </p:txBody>
      </p:sp>
      <p:sp>
        <p:nvSpPr>
          <p:cNvPr id="4" name="Title 1">
            <a:extLst>
              <a:ext uri="{FF2B5EF4-FFF2-40B4-BE49-F238E27FC236}">
                <a16:creationId xmlns:a16="http://schemas.microsoft.com/office/drawing/2014/main" id="{D6A605D4-E626-17C3-7D0F-B405FABD47F2}"/>
              </a:ext>
            </a:extLst>
          </p:cNvPr>
          <p:cNvSpPr>
            <a:spLocks noGrp="1"/>
          </p:cNvSpPr>
          <p:nvPr>
            <p:ph type="title"/>
          </p:nvPr>
        </p:nvSpPr>
        <p:spPr>
          <a:xfrm>
            <a:off x="685800" y="277813"/>
            <a:ext cx="10820400" cy="1293812"/>
          </a:xfrm>
        </p:spPr>
        <p:txBody>
          <a:bodyPr/>
          <a:lstStyle/>
          <a:p>
            <a:pPr algn="ctr"/>
            <a:r>
              <a:rPr lang="en-US" dirty="0">
                <a:highlight>
                  <a:srgbClr val="808080"/>
                </a:highlight>
              </a:rPr>
              <a:t>Result #3 - Endurance</a:t>
            </a:r>
            <a:endParaRPr lang="en-MO" dirty="0">
              <a:highlight>
                <a:srgbClr val="808080"/>
              </a:highlight>
            </a:endParaRPr>
          </a:p>
        </p:txBody>
      </p:sp>
      <p:pic>
        <p:nvPicPr>
          <p:cNvPr id="5" name="Picture 4">
            <a:extLst>
              <a:ext uri="{FF2B5EF4-FFF2-40B4-BE49-F238E27FC236}">
                <a16:creationId xmlns:a16="http://schemas.microsoft.com/office/drawing/2014/main" id="{CE78DD56-F1A2-D004-00B1-0E873F7C6D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47185" y="3687883"/>
            <a:ext cx="4610102" cy="3073402"/>
          </a:xfrm>
          <a:prstGeom prst="rect">
            <a:avLst/>
          </a:prstGeom>
        </p:spPr>
      </p:pic>
    </p:spTree>
    <p:extLst>
      <p:ext uri="{BB962C8B-B14F-4D97-AF65-F5344CB8AC3E}">
        <p14:creationId xmlns:p14="http://schemas.microsoft.com/office/powerpoint/2010/main" val="2282323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9A483EA-85F7-FDA7-62CC-6ECAB8A7DDF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62DC859-3675-A8A8-0FE5-685844ACD649}"/>
              </a:ext>
            </a:extLst>
          </p:cNvPr>
          <p:cNvSpPr>
            <a:spLocks noGrp="1"/>
          </p:cNvSpPr>
          <p:nvPr>
            <p:ph type="title"/>
          </p:nvPr>
        </p:nvSpPr>
        <p:spPr>
          <a:xfrm>
            <a:off x="685800" y="191133"/>
            <a:ext cx="10820400" cy="752450"/>
          </a:xfrm>
        </p:spPr>
        <p:txBody>
          <a:bodyPr/>
          <a:lstStyle/>
          <a:p>
            <a:pPr algn="ctr"/>
            <a:r>
              <a:rPr lang="en-US" dirty="0"/>
              <a:t>John </a:t>
            </a:r>
            <a:r>
              <a:rPr lang="en-US" dirty="0" err="1"/>
              <a:t>bunyan</a:t>
            </a:r>
            <a:endParaRPr lang="en-MO" dirty="0"/>
          </a:p>
        </p:txBody>
      </p:sp>
      <p:pic>
        <p:nvPicPr>
          <p:cNvPr id="6148" name="Picture 4" descr="John Bunyan | Digital Puritan Press">
            <a:extLst>
              <a:ext uri="{FF2B5EF4-FFF2-40B4-BE49-F238E27FC236}">
                <a16:creationId xmlns:a16="http://schemas.microsoft.com/office/drawing/2014/main" id="{CB7C1615-E3EE-99A0-BE10-C1800C29DD6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00809" y="720710"/>
            <a:ext cx="2858311" cy="36790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19A1435-52A0-903E-6685-F1CD3DD885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5642" y="1966609"/>
            <a:ext cx="10152434" cy="5076217"/>
          </a:xfrm>
          <a:prstGeom prst="rect">
            <a:avLst/>
          </a:prstGeom>
        </p:spPr>
      </p:pic>
    </p:spTree>
    <p:extLst>
      <p:ext uri="{BB962C8B-B14F-4D97-AF65-F5344CB8AC3E}">
        <p14:creationId xmlns:p14="http://schemas.microsoft.com/office/powerpoint/2010/main" val="3329299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FFE1BA-3B5C-29A6-B2DE-A0B3CE4690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14B507-6231-6FF7-FBE5-042D767D998D}"/>
              </a:ext>
            </a:extLst>
          </p:cNvPr>
          <p:cNvSpPr>
            <a:spLocks noGrp="1"/>
          </p:cNvSpPr>
          <p:nvPr>
            <p:ph idx="1"/>
          </p:nvPr>
        </p:nvSpPr>
        <p:spPr>
          <a:xfrm>
            <a:off x="403698" y="2755846"/>
            <a:ext cx="5200482" cy="2260708"/>
          </a:xfrm>
        </p:spPr>
        <p:txBody>
          <a:bodyPr>
            <a:normAutofit/>
          </a:bodyPr>
          <a:lstStyle/>
          <a:p>
            <a:pPr marL="0" indent="0" algn="ctr">
              <a:buNone/>
            </a:pPr>
            <a:r>
              <a:rPr lang="en-US" sz="4000" dirty="0"/>
              <a:t>Suffering produces either</a:t>
            </a:r>
          </a:p>
          <a:p>
            <a:pPr marL="0" indent="0" algn="ctr">
              <a:buNone/>
            </a:pPr>
            <a:r>
              <a:rPr lang="en-US" sz="4000" b="1" dirty="0">
                <a:solidFill>
                  <a:schemeClr val="tx2"/>
                </a:solidFill>
              </a:rPr>
              <a:t>ENUDRANCE</a:t>
            </a:r>
            <a:r>
              <a:rPr lang="en-US" sz="4000" dirty="0"/>
              <a:t> or </a:t>
            </a:r>
            <a:r>
              <a:rPr lang="en-US" sz="4000" b="1" dirty="0">
                <a:solidFill>
                  <a:schemeClr val="tx2"/>
                </a:solidFill>
              </a:rPr>
              <a:t>QUIT</a:t>
            </a:r>
            <a:endParaRPr lang="en-MO" sz="4000" b="1" dirty="0">
              <a:solidFill>
                <a:schemeClr val="tx2"/>
              </a:solidFill>
            </a:endParaRPr>
          </a:p>
        </p:txBody>
      </p:sp>
      <p:sp>
        <p:nvSpPr>
          <p:cNvPr id="4" name="Title 1">
            <a:extLst>
              <a:ext uri="{FF2B5EF4-FFF2-40B4-BE49-F238E27FC236}">
                <a16:creationId xmlns:a16="http://schemas.microsoft.com/office/drawing/2014/main" id="{C97C6C63-1D74-4D6C-824F-82FCC256A2C7}"/>
              </a:ext>
            </a:extLst>
          </p:cNvPr>
          <p:cNvSpPr>
            <a:spLocks noGrp="1"/>
          </p:cNvSpPr>
          <p:nvPr>
            <p:ph type="title"/>
          </p:nvPr>
        </p:nvSpPr>
        <p:spPr>
          <a:xfrm>
            <a:off x="685800" y="277813"/>
            <a:ext cx="10820400" cy="1293812"/>
          </a:xfrm>
        </p:spPr>
        <p:txBody>
          <a:bodyPr/>
          <a:lstStyle/>
          <a:p>
            <a:pPr algn="ctr"/>
            <a:r>
              <a:rPr lang="en-US" dirty="0">
                <a:highlight>
                  <a:srgbClr val="808080"/>
                </a:highlight>
              </a:rPr>
              <a:t>Result #3 - Endurance</a:t>
            </a:r>
            <a:endParaRPr lang="en-MO" dirty="0">
              <a:highlight>
                <a:srgbClr val="808080"/>
              </a:highlight>
            </a:endParaRPr>
          </a:p>
        </p:txBody>
      </p:sp>
      <p:pic>
        <p:nvPicPr>
          <p:cNvPr id="8" name="Picture 7">
            <a:extLst>
              <a:ext uri="{FF2B5EF4-FFF2-40B4-BE49-F238E27FC236}">
                <a16:creationId xmlns:a16="http://schemas.microsoft.com/office/drawing/2014/main" id="{0423033D-86FE-6618-C0F6-BCA4034A7DD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57565" y="1973414"/>
            <a:ext cx="5730737" cy="3825572"/>
          </a:xfrm>
          <a:prstGeom prst="rect">
            <a:avLst/>
          </a:prstGeom>
        </p:spPr>
      </p:pic>
    </p:spTree>
    <p:extLst>
      <p:ext uri="{BB962C8B-B14F-4D97-AF65-F5344CB8AC3E}">
        <p14:creationId xmlns:p14="http://schemas.microsoft.com/office/powerpoint/2010/main" val="3851068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456110C-731B-7153-5733-8EC12520ED5B}"/>
              </a:ext>
            </a:extLst>
          </p:cNvPr>
          <p:cNvSpPr>
            <a:spLocks noGrp="1"/>
          </p:cNvSpPr>
          <p:nvPr>
            <p:ph idx="1"/>
          </p:nvPr>
        </p:nvSpPr>
        <p:spPr>
          <a:xfrm>
            <a:off x="530156" y="1416348"/>
            <a:ext cx="6493213" cy="4663439"/>
          </a:xfrm>
        </p:spPr>
        <p:txBody>
          <a:bodyPr>
            <a:normAutofit lnSpcReduction="10000"/>
          </a:bodyPr>
          <a:lstStyle/>
          <a:p>
            <a:pPr marL="0" indent="0">
              <a:buNone/>
            </a:pPr>
            <a:r>
              <a:rPr lang="en-US" sz="3600" dirty="0"/>
              <a:t>Therefore, since we are surrounded by so great a cloud of witnesses, let us also lay aside every weight, and sin which clings so closely, and let us run with endurance the race that is set before us, looking to Jesus</a:t>
            </a:r>
          </a:p>
          <a:p>
            <a:pPr marL="0" indent="0">
              <a:buNone/>
            </a:pPr>
            <a:r>
              <a:rPr lang="en-US" sz="3600" dirty="0"/>
              <a:t>				</a:t>
            </a:r>
            <a:r>
              <a:rPr lang="en-US" sz="2600" dirty="0"/>
              <a:t>Hebrews 12:1-2</a:t>
            </a:r>
            <a:endParaRPr lang="en-MO" sz="3600" dirty="0"/>
          </a:p>
        </p:txBody>
      </p:sp>
      <p:pic>
        <p:nvPicPr>
          <p:cNvPr id="8194" name="Picture 2" descr="Proper Marathon Foot Care | Tips for Prepping Your Feet">
            <a:extLst>
              <a:ext uri="{FF2B5EF4-FFF2-40B4-BE49-F238E27FC236}">
                <a16:creationId xmlns:a16="http://schemas.microsoft.com/office/drawing/2014/main" id="{D83CD5AE-C2E2-8ECE-39FC-147585B827B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322460" y="2065253"/>
            <a:ext cx="4477189" cy="29862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10955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A7944F6-B4DC-51C8-9543-2E15CD532DB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308592-EBF8-38FC-701B-8D3FC3D4CD42}"/>
              </a:ext>
            </a:extLst>
          </p:cNvPr>
          <p:cNvSpPr>
            <a:spLocks noGrp="1"/>
          </p:cNvSpPr>
          <p:nvPr>
            <p:ph idx="1"/>
          </p:nvPr>
        </p:nvSpPr>
        <p:spPr>
          <a:xfrm>
            <a:off x="350195" y="2992228"/>
            <a:ext cx="11663463" cy="1910512"/>
          </a:xfrm>
        </p:spPr>
        <p:txBody>
          <a:bodyPr>
            <a:normAutofit lnSpcReduction="10000"/>
          </a:bodyPr>
          <a:lstStyle/>
          <a:p>
            <a:pPr marL="0" indent="0" algn="ctr">
              <a:buNone/>
            </a:pPr>
            <a:r>
              <a:rPr lang="en-US" sz="4000" dirty="0"/>
              <a:t>When facing suffering, ask</a:t>
            </a:r>
          </a:p>
          <a:p>
            <a:pPr marL="0" indent="0" algn="ctr">
              <a:buNone/>
            </a:pPr>
            <a:endParaRPr lang="en-US" sz="4000" dirty="0"/>
          </a:p>
          <a:p>
            <a:pPr marL="0" indent="0" algn="ctr">
              <a:buNone/>
            </a:pPr>
            <a:r>
              <a:rPr lang="en-US" sz="4000" b="1" dirty="0">
                <a:solidFill>
                  <a:schemeClr val="tx2"/>
                </a:solidFill>
              </a:rPr>
              <a:t>“WHAT IS GOD TRYING TO TEACH ME?”</a:t>
            </a:r>
            <a:endParaRPr lang="en-MO" sz="4000" b="1" dirty="0">
              <a:solidFill>
                <a:schemeClr val="tx2"/>
              </a:solidFill>
            </a:endParaRPr>
          </a:p>
        </p:txBody>
      </p:sp>
      <p:sp>
        <p:nvSpPr>
          <p:cNvPr id="4" name="Title 1">
            <a:extLst>
              <a:ext uri="{FF2B5EF4-FFF2-40B4-BE49-F238E27FC236}">
                <a16:creationId xmlns:a16="http://schemas.microsoft.com/office/drawing/2014/main" id="{78C5A6B0-E915-0DBD-A193-65465F7F3E6D}"/>
              </a:ext>
            </a:extLst>
          </p:cNvPr>
          <p:cNvSpPr>
            <a:spLocks noGrp="1"/>
          </p:cNvSpPr>
          <p:nvPr>
            <p:ph type="title"/>
          </p:nvPr>
        </p:nvSpPr>
        <p:spPr>
          <a:xfrm>
            <a:off x="685800" y="277813"/>
            <a:ext cx="10820400" cy="1293812"/>
          </a:xfrm>
        </p:spPr>
        <p:txBody>
          <a:bodyPr/>
          <a:lstStyle/>
          <a:p>
            <a:pPr algn="ctr"/>
            <a:r>
              <a:rPr lang="en-US" dirty="0">
                <a:highlight>
                  <a:srgbClr val="808080"/>
                </a:highlight>
              </a:rPr>
              <a:t>Result #3 - Endurance</a:t>
            </a:r>
            <a:endParaRPr lang="en-MO" dirty="0">
              <a:highlight>
                <a:srgbClr val="808080"/>
              </a:highlight>
            </a:endParaRPr>
          </a:p>
        </p:txBody>
      </p:sp>
    </p:spTree>
    <p:extLst>
      <p:ext uri="{BB962C8B-B14F-4D97-AF65-F5344CB8AC3E}">
        <p14:creationId xmlns:p14="http://schemas.microsoft.com/office/powerpoint/2010/main" val="316715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F2AC453-7178-C3F0-6CD0-9D41181CC6A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100225-6530-2958-F7EB-B2CED41A1DBD}"/>
              </a:ext>
            </a:extLst>
          </p:cNvPr>
          <p:cNvSpPr>
            <a:spLocks noGrp="1"/>
          </p:cNvSpPr>
          <p:nvPr>
            <p:ph idx="1"/>
          </p:nvPr>
        </p:nvSpPr>
        <p:spPr>
          <a:xfrm>
            <a:off x="291021" y="1589897"/>
            <a:ext cx="7340702" cy="4990290"/>
          </a:xfrm>
        </p:spPr>
        <p:txBody>
          <a:bodyPr>
            <a:normAutofit/>
          </a:bodyPr>
          <a:lstStyle/>
          <a:p>
            <a:pPr marL="0" indent="0">
              <a:buNone/>
            </a:pPr>
            <a:r>
              <a:rPr lang="en-US" sz="3200" dirty="0"/>
              <a:t>Romans 5:4 – endurance produces character, and character produces hope</a:t>
            </a:r>
            <a:endParaRPr lang="en-MO" sz="3200" dirty="0"/>
          </a:p>
          <a:p>
            <a:pPr marL="0" indent="0">
              <a:buNone/>
            </a:pPr>
            <a:r>
              <a:rPr lang="en-US" sz="3200" dirty="0"/>
              <a:t> </a:t>
            </a:r>
            <a:endParaRPr lang="en-MO" sz="3200" dirty="0"/>
          </a:p>
          <a:p>
            <a:pPr marL="0" indent="0">
              <a:buNone/>
            </a:pPr>
            <a:r>
              <a:rPr lang="en-US" sz="3200" dirty="0"/>
              <a:t>James 1:3-4 - For you know that the testing of your faith produces steadfastness. And let steadfastness have its full effect, that you may be perfect and complete, lacking in nothing.</a:t>
            </a:r>
            <a:endParaRPr lang="en-MO" sz="3200" dirty="0"/>
          </a:p>
        </p:txBody>
      </p:sp>
      <p:sp>
        <p:nvSpPr>
          <p:cNvPr id="4" name="Title 1">
            <a:extLst>
              <a:ext uri="{FF2B5EF4-FFF2-40B4-BE49-F238E27FC236}">
                <a16:creationId xmlns:a16="http://schemas.microsoft.com/office/drawing/2014/main" id="{B4285DCC-9722-69A7-4354-1105B6AEF0A7}"/>
              </a:ext>
            </a:extLst>
          </p:cNvPr>
          <p:cNvSpPr>
            <a:spLocks noGrp="1"/>
          </p:cNvSpPr>
          <p:nvPr>
            <p:ph type="title"/>
          </p:nvPr>
        </p:nvSpPr>
        <p:spPr>
          <a:xfrm>
            <a:off x="685800" y="277813"/>
            <a:ext cx="10820400" cy="1293812"/>
          </a:xfrm>
        </p:spPr>
        <p:txBody>
          <a:bodyPr/>
          <a:lstStyle/>
          <a:p>
            <a:pPr algn="ctr"/>
            <a:r>
              <a:rPr lang="en-US" dirty="0">
                <a:highlight>
                  <a:srgbClr val="808080"/>
                </a:highlight>
              </a:rPr>
              <a:t>Result #4 - Character</a:t>
            </a:r>
            <a:endParaRPr lang="en-MO" dirty="0">
              <a:highlight>
                <a:srgbClr val="808080"/>
              </a:highlight>
            </a:endParaRPr>
          </a:p>
        </p:txBody>
      </p:sp>
      <p:pic>
        <p:nvPicPr>
          <p:cNvPr id="9220" name="Picture 4" descr="Three Easy Ways To Work Hard">
            <a:extLst>
              <a:ext uri="{FF2B5EF4-FFF2-40B4-BE49-F238E27FC236}">
                <a16:creationId xmlns:a16="http://schemas.microsoft.com/office/drawing/2014/main" id="{F007D4BE-05AB-E959-A15D-82DC3198B52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873728" y="2086583"/>
            <a:ext cx="4027251" cy="26848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92188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CE0DFA-52C9-DCA2-1461-6CCA4A6E1F87}"/>
              </a:ext>
            </a:extLst>
          </p:cNvPr>
          <p:cNvSpPr>
            <a:spLocks noGrp="1"/>
          </p:cNvSpPr>
          <p:nvPr>
            <p:ph idx="1"/>
          </p:nvPr>
        </p:nvSpPr>
        <p:spPr>
          <a:xfrm>
            <a:off x="578796" y="2885225"/>
            <a:ext cx="7041204" cy="830989"/>
          </a:xfrm>
        </p:spPr>
        <p:txBody>
          <a:bodyPr>
            <a:normAutofit fontScale="92500"/>
          </a:bodyPr>
          <a:lstStyle/>
          <a:p>
            <a:pPr marL="0" indent="0">
              <a:buNone/>
            </a:pPr>
            <a:r>
              <a:rPr lang="en-US" sz="3600" b="1" dirty="0"/>
              <a:t>Endurance produces character</a:t>
            </a:r>
            <a:endParaRPr lang="en-MO" sz="3600" b="1" dirty="0"/>
          </a:p>
        </p:txBody>
      </p:sp>
      <p:pic>
        <p:nvPicPr>
          <p:cNvPr id="4" name="Jojo dishes">
            <a:hlinkClick r:id="" action="ppaction://media"/>
            <a:extLst>
              <a:ext uri="{FF2B5EF4-FFF2-40B4-BE49-F238E27FC236}">
                <a16:creationId xmlns:a16="http://schemas.microsoft.com/office/drawing/2014/main" id="{F6805E33-B6CD-F0F9-238D-9B4210E42FE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26877" y="-1587"/>
            <a:ext cx="3865123" cy="6859587"/>
          </a:xfrm>
          <a:prstGeom prst="rect">
            <a:avLst/>
          </a:prstGeom>
        </p:spPr>
      </p:pic>
    </p:spTree>
    <p:extLst>
      <p:ext uri="{BB962C8B-B14F-4D97-AF65-F5344CB8AC3E}">
        <p14:creationId xmlns:p14="http://schemas.microsoft.com/office/powerpoint/2010/main" val="13991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5F715D-AF33-D673-3BB6-EED15264FDC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777974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9D37599-DC83-4730-0893-C9CA60C07F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1E29D5-4E6C-1E2F-6E72-64713F6C71D8}"/>
              </a:ext>
            </a:extLst>
          </p:cNvPr>
          <p:cNvSpPr>
            <a:spLocks noGrp="1"/>
          </p:cNvSpPr>
          <p:nvPr>
            <p:ph idx="1"/>
          </p:nvPr>
        </p:nvSpPr>
        <p:spPr>
          <a:xfrm>
            <a:off x="685799" y="1799617"/>
            <a:ext cx="11055485" cy="4134255"/>
          </a:xfrm>
        </p:spPr>
        <p:txBody>
          <a:bodyPr>
            <a:normAutofit/>
          </a:bodyPr>
          <a:lstStyle/>
          <a:p>
            <a:pPr lvl="0"/>
            <a:r>
              <a:rPr lang="en-US" sz="2800" dirty="0"/>
              <a:t>When things are difficult, I remain thankful and joyful rather than complain.</a:t>
            </a:r>
            <a:endParaRPr lang="en-MO" sz="2800" dirty="0"/>
          </a:p>
          <a:p>
            <a:pPr lvl="0"/>
            <a:r>
              <a:rPr lang="en-US" sz="2800" dirty="0">
                <a:solidFill>
                  <a:schemeClr val="tx2">
                    <a:lumMod val="40000"/>
                    <a:lumOff val="60000"/>
                  </a:schemeClr>
                </a:solidFill>
              </a:rPr>
              <a:t>When life is difficult, I look to God and persevere rather than giving up.</a:t>
            </a:r>
            <a:endParaRPr lang="en-MO" sz="2800" dirty="0">
              <a:solidFill>
                <a:schemeClr val="tx2">
                  <a:lumMod val="40000"/>
                  <a:lumOff val="60000"/>
                </a:schemeClr>
              </a:solidFill>
            </a:endParaRPr>
          </a:p>
          <a:p>
            <a:pPr lvl="0"/>
            <a:r>
              <a:rPr lang="en-US" sz="2800" dirty="0"/>
              <a:t>When facing difficulties, I continue to trust God rather than give in to the thinking that He has abandoned me.</a:t>
            </a:r>
            <a:endParaRPr lang="en-MO" sz="2800" dirty="0"/>
          </a:p>
          <a:p>
            <a:pPr lvl="0"/>
            <a:r>
              <a:rPr lang="en-US" sz="2800" dirty="0">
                <a:solidFill>
                  <a:schemeClr val="tx2">
                    <a:lumMod val="40000"/>
                    <a:lumOff val="60000"/>
                  </a:schemeClr>
                </a:solidFill>
              </a:rPr>
              <a:t>I can see clear growth in my character in the past year.</a:t>
            </a:r>
            <a:endParaRPr lang="en-MO" sz="2800" dirty="0">
              <a:solidFill>
                <a:schemeClr val="tx2">
                  <a:lumMod val="40000"/>
                  <a:lumOff val="60000"/>
                </a:schemeClr>
              </a:solidFill>
            </a:endParaRPr>
          </a:p>
          <a:p>
            <a:r>
              <a:rPr lang="en-US" sz="2800" dirty="0"/>
              <a:t>I can look back and see times when God has used difficulties to shape my character.</a:t>
            </a:r>
            <a:endParaRPr lang="en-MO" sz="4000" dirty="0"/>
          </a:p>
        </p:txBody>
      </p:sp>
      <p:sp>
        <p:nvSpPr>
          <p:cNvPr id="4" name="Title 1">
            <a:extLst>
              <a:ext uri="{FF2B5EF4-FFF2-40B4-BE49-F238E27FC236}">
                <a16:creationId xmlns:a16="http://schemas.microsoft.com/office/drawing/2014/main" id="{16582DA6-314A-3DAB-D054-779B00F0FC5F}"/>
              </a:ext>
            </a:extLst>
          </p:cNvPr>
          <p:cNvSpPr>
            <a:spLocks noGrp="1"/>
          </p:cNvSpPr>
          <p:nvPr>
            <p:ph type="title"/>
          </p:nvPr>
        </p:nvSpPr>
        <p:spPr>
          <a:xfrm>
            <a:off x="685800" y="277813"/>
            <a:ext cx="10820400" cy="1293812"/>
          </a:xfrm>
        </p:spPr>
        <p:txBody>
          <a:bodyPr/>
          <a:lstStyle/>
          <a:p>
            <a:pPr algn="ctr"/>
            <a:r>
              <a:rPr lang="en-US" dirty="0">
                <a:highlight>
                  <a:srgbClr val="808080"/>
                </a:highlight>
              </a:rPr>
              <a:t>Rate yourself 1-5</a:t>
            </a:r>
            <a:endParaRPr lang="en-MO" dirty="0">
              <a:highlight>
                <a:srgbClr val="808080"/>
              </a:highlight>
            </a:endParaRPr>
          </a:p>
        </p:txBody>
      </p:sp>
    </p:spTree>
    <p:extLst>
      <p:ext uri="{BB962C8B-B14F-4D97-AF65-F5344CB8AC3E}">
        <p14:creationId xmlns:p14="http://schemas.microsoft.com/office/powerpoint/2010/main" val="4029583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2D8C669-13BB-D8FC-731F-764710BAAC1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6D2797-A4A9-EFBD-BBBE-0EDB7267601A}"/>
              </a:ext>
            </a:extLst>
          </p:cNvPr>
          <p:cNvSpPr>
            <a:spLocks noGrp="1"/>
          </p:cNvSpPr>
          <p:nvPr>
            <p:ph idx="1"/>
          </p:nvPr>
        </p:nvSpPr>
        <p:spPr>
          <a:xfrm>
            <a:off x="175674" y="1758462"/>
            <a:ext cx="7420880" cy="4911969"/>
          </a:xfrm>
        </p:spPr>
        <p:txBody>
          <a:bodyPr>
            <a:normAutofit fontScale="92500" lnSpcReduction="10000"/>
          </a:bodyPr>
          <a:lstStyle/>
          <a:p>
            <a:pPr lvl="0"/>
            <a:r>
              <a:rPr lang="en-US" sz="2800" dirty="0"/>
              <a:t>God’s love has been poured out (5)</a:t>
            </a:r>
            <a:endParaRPr lang="en-MO" sz="2800" dirty="0"/>
          </a:p>
          <a:p>
            <a:pPr lvl="0"/>
            <a:r>
              <a:rPr lang="en-US" sz="2800" dirty="0"/>
              <a:t>Christ died for the ungodly (6)</a:t>
            </a:r>
            <a:endParaRPr lang="en-MO" sz="2800" dirty="0"/>
          </a:p>
          <a:p>
            <a:pPr lvl="0"/>
            <a:r>
              <a:rPr lang="en-US" sz="2800" dirty="0">
                <a:solidFill>
                  <a:schemeClr val="tx2">
                    <a:lumMod val="40000"/>
                    <a:lumOff val="60000"/>
                  </a:schemeClr>
                </a:solidFill>
              </a:rPr>
              <a:t>While we were still sinners, Christ died for us (8)</a:t>
            </a:r>
            <a:endParaRPr lang="en-MO" sz="2800" dirty="0">
              <a:solidFill>
                <a:schemeClr val="tx2">
                  <a:lumMod val="40000"/>
                  <a:lumOff val="60000"/>
                </a:schemeClr>
              </a:solidFill>
            </a:endParaRPr>
          </a:p>
          <a:p>
            <a:pPr lvl="0"/>
            <a:r>
              <a:rPr lang="en-US" sz="2800" dirty="0"/>
              <a:t>We have now been justified by His blood (9)</a:t>
            </a:r>
            <a:endParaRPr lang="en-MO" sz="2800" dirty="0"/>
          </a:p>
          <a:p>
            <a:pPr lvl="0"/>
            <a:r>
              <a:rPr lang="en-US" sz="2800" dirty="0">
                <a:solidFill>
                  <a:schemeClr val="tx2">
                    <a:lumMod val="40000"/>
                    <a:lumOff val="60000"/>
                  </a:schemeClr>
                </a:solidFill>
              </a:rPr>
              <a:t>We… shall be saved… from the wrath of God (9)</a:t>
            </a:r>
            <a:endParaRPr lang="en-MO" sz="2800" dirty="0">
              <a:solidFill>
                <a:schemeClr val="tx2">
                  <a:lumMod val="40000"/>
                  <a:lumOff val="60000"/>
                </a:schemeClr>
              </a:solidFill>
            </a:endParaRPr>
          </a:p>
          <a:p>
            <a:pPr lvl="0"/>
            <a:r>
              <a:rPr lang="en-US" sz="2800" dirty="0"/>
              <a:t>We are reconciled (10)</a:t>
            </a:r>
            <a:endParaRPr lang="en-MO" sz="2800" dirty="0"/>
          </a:p>
          <a:p>
            <a:pPr lvl="0"/>
            <a:r>
              <a:rPr lang="en-US" sz="2800" dirty="0">
                <a:solidFill>
                  <a:schemeClr val="tx2">
                    <a:lumMod val="40000"/>
                    <a:lumOff val="60000"/>
                  </a:schemeClr>
                </a:solidFill>
              </a:rPr>
              <a:t>We [shall be] saved by his life (11)</a:t>
            </a:r>
            <a:endParaRPr lang="en-MO" sz="2800" dirty="0">
              <a:solidFill>
                <a:schemeClr val="tx2">
                  <a:lumMod val="40000"/>
                  <a:lumOff val="60000"/>
                </a:schemeClr>
              </a:solidFill>
            </a:endParaRPr>
          </a:p>
          <a:p>
            <a:r>
              <a:rPr lang="en-US" sz="2800" dirty="0"/>
              <a:t>Through whom we have now received reconciliation (11)</a:t>
            </a:r>
            <a:endParaRPr lang="en-MO" sz="4000" dirty="0"/>
          </a:p>
        </p:txBody>
      </p:sp>
      <p:sp>
        <p:nvSpPr>
          <p:cNvPr id="4" name="Title 1">
            <a:extLst>
              <a:ext uri="{FF2B5EF4-FFF2-40B4-BE49-F238E27FC236}">
                <a16:creationId xmlns:a16="http://schemas.microsoft.com/office/drawing/2014/main" id="{A5806EDD-6C22-7D52-AE73-34700E17F205}"/>
              </a:ext>
            </a:extLst>
          </p:cNvPr>
          <p:cNvSpPr>
            <a:spLocks noGrp="1"/>
          </p:cNvSpPr>
          <p:nvPr>
            <p:ph type="title"/>
          </p:nvPr>
        </p:nvSpPr>
        <p:spPr>
          <a:xfrm>
            <a:off x="685800" y="277813"/>
            <a:ext cx="10820400" cy="1293812"/>
          </a:xfrm>
        </p:spPr>
        <p:txBody>
          <a:bodyPr/>
          <a:lstStyle/>
          <a:p>
            <a:pPr algn="ctr"/>
            <a:r>
              <a:rPr lang="en-US" dirty="0">
                <a:highlight>
                  <a:srgbClr val="808080"/>
                </a:highlight>
              </a:rPr>
              <a:t>Result #5 - salvation</a:t>
            </a:r>
            <a:endParaRPr lang="en-MO" dirty="0">
              <a:highlight>
                <a:srgbClr val="808080"/>
              </a:highlight>
            </a:endParaRPr>
          </a:p>
        </p:txBody>
      </p:sp>
      <p:pic>
        <p:nvPicPr>
          <p:cNvPr id="2" name="Picture 2" descr="The Cross is at the Center – Cruciform Church of Christ">
            <a:extLst>
              <a:ext uri="{FF2B5EF4-FFF2-40B4-BE49-F238E27FC236}">
                <a16:creationId xmlns:a16="http://schemas.microsoft.com/office/drawing/2014/main" id="{5C4528C5-6394-98B8-01D3-FFA894B8340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24801" y="1946030"/>
            <a:ext cx="4267199" cy="4267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964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E535FBF-5F33-B239-21AF-005BDD6DF58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24F079-AFCF-1B14-02AA-8047202F3E4B}"/>
              </a:ext>
            </a:extLst>
          </p:cNvPr>
          <p:cNvSpPr>
            <a:spLocks noGrp="1"/>
          </p:cNvSpPr>
          <p:nvPr>
            <p:ph idx="1"/>
          </p:nvPr>
        </p:nvSpPr>
        <p:spPr>
          <a:xfrm>
            <a:off x="826477" y="2120666"/>
            <a:ext cx="9900138" cy="3040417"/>
          </a:xfrm>
        </p:spPr>
        <p:txBody>
          <a:bodyPr>
            <a:normAutofit/>
          </a:bodyPr>
          <a:lstStyle/>
          <a:p>
            <a:r>
              <a:rPr lang="en-US" sz="3200" dirty="0"/>
              <a:t>Peace</a:t>
            </a:r>
          </a:p>
          <a:p>
            <a:r>
              <a:rPr lang="en-US" sz="3200" dirty="0"/>
              <a:t>Hope</a:t>
            </a:r>
          </a:p>
          <a:p>
            <a:r>
              <a:rPr lang="en-US" sz="3200" dirty="0"/>
              <a:t>Endurance</a:t>
            </a:r>
          </a:p>
          <a:p>
            <a:r>
              <a:rPr lang="en-US" sz="3200" dirty="0"/>
              <a:t>Character</a:t>
            </a:r>
          </a:p>
          <a:p>
            <a:r>
              <a:rPr lang="en-US" sz="3200" dirty="0"/>
              <a:t>Salvation</a:t>
            </a:r>
            <a:endParaRPr lang="en-MO" sz="3200" dirty="0"/>
          </a:p>
        </p:txBody>
      </p:sp>
      <p:sp>
        <p:nvSpPr>
          <p:cNvPr id="4" name="Title 1">
            <a:extLst>
              <a:ext uri="{FF2B5EF4-FFF2-40B4-BE49-F238E27FC236}">
                <a16:creationId xmlns:a16="http://schemas.microsoft.com/office/drawing/2014/main" id="{72D5A505-AF35-45B3-460B-FD7AF26F2637}"/>
              </a:ext>
            </a:extLst>
          </p:cNvPr>
          <p:cNvSpPr>
            <a:spLocks noGrp="1"/>
          </p:cNvSpPr>
          <p:nvPr>
            <p:ph type="title"/>
          </p:nvPr>
        </p:nvSpPr>
        <p:spPr>
          <a:xfrm>
            <a:off x="685800" y="277813"/>
            <a:ext cx="10820400" cy="1293812"/>
          </a:xfrm>
        </p:spPr>
        <p:txBody>
          <a:bodyPr/>
          <a:lstStyle/>
          <a:p>
            <a:pPr algn="ctr"/>
            <a:r>
              <a:rPr lang="en-US" dirty="0">
                <a:highlight>
                  <a:srgbClr val="808080"/>
                </a:highlight>
              </a:rPr>
              <a:t>Results of faith</a:t>
            </a:r>
            <a:endParaRPr lang="en-MO" dirty="0">
              <a:highlight>
                <a:srgbClr val="808080"/>
              </a:highlight>
            </a:endParaRPr>
          </a:p>
        </p:txBody>
      </p:sp>
    </p:spTree>
    <p:extLst>
      <p:ext uri="{BB962C8B-B14F-4D97-AF65-F5344CB8AC3E}">
        <p14:creationId xmlns:p14="http://schemas.microsoft.com/office/powerpoint/2010/main" val="2682792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EBAF32E-DDD2-04FD-1459-D5639C7BC6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BDC21D-3299-B25A-C18D-FF63FFA441BB}"/>
              </a:ext>
            </a:extLst>
          </p:cNvPr>
          <p:cNvSpPr>
            <a:spLocks noGrp="1"/>
          </p:cNvSpPr>
          <p:nvPr>
            <p:ph idx="1"/>
          </p:nvPr>
        </p:nvSpPr>
        <p:spPr>
          <a:xfrm>
            <a:off x="234463" y="2687640"/>
            <a:ext cx="7444152" cy="3197345"/>
          </a:xfrm>
        </p:spPr>
        <p:txBody>
          <a:bodyPr>
            <a:normAutofit/>
          </a:bodyPr>
          <a:lstStyle/>
          <a:p>
            <a:r>
              <a:rPr lang="en-US" sz="2800" dirty="0"/>
              <a:t>Romans 5:2 - </a:t>
            </a:r>
            <a:r>
              <a:rPr lang="en-US" sz="2800" b="1" dirty="0"/>
              <a:t>we rejoice</a:t>
            </a:r>
            <a:r>
              <a:rPr lang="en-US" sz="2800" dirty="0"/>
              <a:t> in hope of the glory of God</a:t>
            </a:r>
          </a:p>
          <a:p>
            <a:r>
              <a:rPr lang="en-US" sz="2800" dirty="0"/>
              <a:t>Romans 5:3 - </a:t>
            </a:r>
            <a:r>
              <a:rPr lang="en-US" sz="2800" b="1" dirty="0"/>
              <a:t>we rejoice</a:t>
            </a:r>
            <a:r>
              <a:rPr lang="en-US" sz="2800" dirty="0"/>
              <a:t> in our sufferings</a:t>
            </a:r>
          </a:p>
          <a:p>
            <a:r>
              <a:rPr lang="en-US" sz="2800" dirty="0"/>
              <a:t>Romans 5:11 - </a:t>
            </a:r>
            <a:r>
              <a:rPr lang="en-US" sz="2800" b="1" dirty="0"/>
              <a:t>we also rejoice</a:t>
            </a:r>
            <a:r>
              <a:rPr lang="en-US" sz="2800" dirty="0"/>
              <a:t> in God through our Lord Jesus Christ, through whom we have now received reconciliation</a:t>
            </a:r>
            <a:endParaRPr lang="en-MO" sz="4000" dirty="0"/>
          </a:p>
        </p:txBody>
      </p:sp>
      <p:sp>
        <p:nvSpPr>
          <p:cNvPr id="4" name="Title 1">
            <a:extLst>
              <a:ext uri="{FF2B5EF4-FFF2-40B4-BE49-F238E27FC236}">
                <a16:creationId xmlns:a16="http://schemas.microsoft.com/office/drawing/2014/main" id="{024A63FF-A4E2-FE0F-DDEE-03245D68FB0F}"/>
              </a:ext>
            </a:extLst>
          </p:cNvPr>
          <p:cNvSpPr>
            <a:spLocks noGrp="1"/>
          </p:cNvSpPr>
          <p:nvPr>
            <p:ph type="title"/>
          </p:nvPr>
        </p:nvSpPr>
        <p:spPr>
          <a:xfrm>
            <a:off x="685800" y="277813"/>
            <a:ext cx="10820400" cy="1293812"/>
          </a:xfrm>
        </p:spPr>
        <p:txBody>
          <a:bodyPr>
            <a:normAutofit/>
          </a:bodyPr>
          <a:lstStyle/>
          <a:p>
            <a:pPr algn="ctr"/>
            <a:r>
              <a:rPr lang="en-US" sz="6000" dirty="0">
                <a:highlight>
                  <a:srgbClr val="808080"/>
                </a:highlight>
              </a:rPr>
              <a:t>rejoice</a:t>
            </a:r>
            <a:endParaRPr lang="en-MO" sz="6000" dirty="0">
              <a:highlight>
                <a:srgbClr val="808080"/>
              </a:highlight>
            </a:endParaRPr>
          </a:p>
        </p:txBody>
      </p:sp>
      <p:pic>
        <p:nvPicPr>
          <p:cNvPr id="2" name="Picture 2" descr="REJOICE IN THE LORD ALWAYS AND AGAIN I SAY REJOICE - THE TRUTH STANDS FOREVER">
            <a:extLst>
              <a:ext uri="{FF2B5EF4-FFF2-40B4-BE49-F238E27FC236}">
                <a16:creationId xmlns:a16="http://schemas.microsoft.com/office/drawing/2014/main" id="{7EF96C26-443A-8003-382C-4B92230BFAE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869270" y="2856617"/>
            <a:ext cx="3917910" cy="23080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8568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307FC5-1EEF-F333-4CC2-A5162A083448}"/>
              </a:ext>
            </a:extLst>
          </p:cNvPr>
          <p:cNvSpPr>
            <a:spLocks noGrp="1"/>
          </p:cNvSpPr>
          <p:nvPr>
            <p:ph idx="1"/>
          </p:nvPr>
        </p:nvSpPr>
        <p:spPr>
          <a:xfrm>
            <a:off x="685800" y="2729582"/>
            <a:ext cx="10820400" cy="1706231"/>
          </a:xfrm>
        </p:spPr>
        <p:txBody>
          <a:bodyPr>
            <a:normAutofit/>
          </a:bodyPr>
          <a:lstStyle/>
          <a:p>
            <a:pPr marL="0" indent="0" algn="ctr">
              <a:buNone/>
            </a:pPr>
            <a:r>
              <a:rPr lang="en-US" sz="4800" dirty="0"/>
              <a:t>Would people who know you describe you as joyful?</a:t>
            </a:r>
            <a:endParaRPr lang="en-MO" sz="4800" dirty="0"/>
          </a:p>
        </p:txBody>
      </p:sp>
    </p:spTree>
    <p:extLst>
      <p:ext uri="{BB962C8B-B14F-4D97-AF65-F5344CB8AC3E}">
        <p14:creationId xmlns:p14="http://schemas.microsoft.com/office/powerpoint/2010/main" val="2280706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20A94-93F6-AC3F-6DF0-2E27E2E8FAB0}"/>
              </a:ext>
            </a:extLst>
          </p:cNvPr>
          <p:cNvSpPr>
            <a:spLocks noGrp="1"/>
          </p:cNvSpPr>
          <p:nvPr>
            <p:ph type="title"/>
          </p:nvPr>
        </p:nvSpPr>
        <p:spPr>
          <a:xfrm>
            <a:off x="2895600" y="472544"/>
            <a:ext cx="8610600" cy="1293028"/>
          </a:xfrm>
        </p:spPr>
        <p:txBody>
          <a:bodyPr/>
          <a:lstStyle/>
          <a:p>
            <a:r>
              <a:rPr lang="en-US" dirty="0"/>
              <a:t>Discussion Questions</a:t>
            </a:r>
            <a:endParaRPr lang="en-MO" dirty="0"/>
          </a:p>
        </p:txBody>
      </p:sp>
      <p:sp>
        <p:nvSpPr>
          <p:cNvPr id="3" name="Content Placeholder 2">
            <a:extLst>
              <a:ext uri="{FF2B5EF4-FFF2-40B4-BE49-F238E27FC236}">
                <a16:creationId xmlns:a16="http://schemas.microsoft.com/office/drawing/2014/main" id="{6DB9977F-833A-D083-EDBE-97623AA9C7B9}"/>
              </a:ext>
            </a:extLst>
          </p:cNvPr>
          <p:cNvSpPr>
            <a:spLocks noGrp="1"/>
          </p:cNvSpPr>
          <p:nvPr>
            <p:ph idx="1"/>
          </p:nvPr>
        </p:nvSpPr>
        <p:spPr/>
        <p:txBody>
          <a:bodyPr>
            <a:normAutofit/>
          </a:bodyPr>
          <a:lstStyle/>
          <a:p>
            <a:pPr marL="0" indent="0">
              <a:buNone/>
            </a:pPr>
            <a:r>
              <a:rPr lang="en-US" sz="4000" dirty="0"/>
              <a:t>Share about a time when God used suffering or difficulties to grow your character. What did you learn about God? How did you grow?</a:t>
            </a:r>
            <a:endParaRPr lang="en-MO" sz="4000" dirty="0"/>
          </a:p>
        </p:txBody>
      </p:sp>
    </p:spTree>
    <p:extLst>
      <p:ext uri="{BB962C8B-B14F-4D97-AF65-F5344CB8AC3E}">
        <p14:creationId xmlns:p14="http://schemas.microsoft.com/office/powerpoint/2010/main" val="1654937058"/>
      </p:ext>
    </p:extLst>
  </p:cSld>
  <p:clrMapOvr>
    <a:masterClrMapping/>
  </p:clrMapOvr>
</p:sld>
</file>

<file path=ppt/theme/theme1.xml><?xml version="1.0" encoding="utf-8"?>
<a:theme xmlns:a="http://schemas.openxmlformats.org/drawingml/2006/main" name="Vapor Trail">
  <a:themeElements>
    <a:clrScheme name="Custom 2">
      <a:dk1>
        <a:srgbClr val="100D3B"/>
      </a:dk1>
      <a:lt1>
        <a:srgbClr val="FFFFFF"/>
      </a:lt1>
      <a:dk2>
        <a:srgbClr val="201C76"/>
      </a:dk2>
      <a:lt2>
        <a:srgbClr val="F5A11C"/>
      </a:lt2>
      <a:accent1>
        <a:srgbClr val="F5A11C"/>
      </a:accent1>
      <a:accent2>
        <a:srgbClr val="EA6312"/>
      </a:accent2>
      <a:accent3>
        <a:srgbClr val="E6B729"/>
      </a:accent3>
      <a:accent4>
        <a:srgbClr val="6AAC90"/>
      </a:accent4>
      <a:accent5>
        <a:srgbClr val="5F9C9D"/>
      </a:accent5>
      <a:accent6>
        <a:srgbClr val="F5A11C"/>
      </a:accent6>
      <a:hlink>
        <a:srgbClr val="58C1BA"/>
      </a:hlink>
      <a:folHlink>
        <a:srgbClr val="9DD0CB"/>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160</TotalTime>
  <Words>982</Words>
  <Application>Microsoft Macintosh PowerPoint</Application>
  <PresentationFormat>Widescreen</PresentationFormat>
  <Paragraphs>91</Paragraphs>
  <Slides>31</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Century Gothic</vt:lpstr>
      <vt:lpstr>Vapor Trail</vt:lpstr>
      <vt:lpstr>The Results of Faith</vt:lpstr>
      <vt:lpstr>PowerPoint Presentation</vt:lpstr>
      <vt:lpstr>PowerPoint Presentation</vt:lpstr>
      <vt:lpstr>PowerPoint Presentation</vt:lpstr>
      <vt:lpstr>Romans 5:1-11</vt:lpstr>
      <vt:lpstr>PowerPoint Presentation</vt:lpstr>
      <vt:lpstr>PowerPoint Presentation</vt:lpstr>
      <vt:lpstr>Result #1 - Peace with god</vt:lpstr>
      <vt:lpstr>Result #1 - Peace with god</vt:lpstr>
      <vt:lpstr>Result #1 - Peace with god</vt:lpstr>
      <vt:lpstr>Result #2 - hope</vt:lpstr>
      <vt:lpstr>Result #2 - hope</vt:lpstr>
      <vt:lpstr>Result #2 - hope</vt:lpstr>
      <vt:lpstr>Result #2 - Hope</vt:lpstr>
      <vt:lpstr>PowerPoint Presentation</vt:lpstr>
      <vt:lpstr>Result #3 - ENDURANCE</vt:lpstr>
      <vt:lpstr>PowerPoint Presentation</vt:lpstr>
      <vt:lpstr>Result #3 - Endurance</vt:lpstr>
      <vt:lpstr>John bunyan</vt:lpstr>
      <vt:lpstr>Result #3 - Endurance</vt:lpstr>
      <vt:lpstr>PowerPoint Presentation</vt:lpstr>
      <vt:lpstr>Result #3 - Endurance</vt:lpstr>
      <vt:lpstr>Result #4 - Character</vt:lpstr>
      <vt:lpstr>PowerPoint Presentation</vt:lpstr>
      <vt:lpstr>PowerPoint Presentation</vt:lpstr>
      <vt:lpstr>Rate yourself 1-5</vt:lpstr>
      <vt:lpstr>Result #5 - salvation</vt:lpstr>
      <vt:lpstr>Results of faith</vt:lpstr>
      <vt:lpstr>rejoice</vt:lpstr>
      <vt:lpstr>PowerPoint Presentation</vt:lpstr>
      <vt:lpstr>Discussion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Jason Dexter</dc:creator>
  <cp:lastModifiedBy>Walton Hu</cp:lastModifiedBy>
  <cp:revision>2</cp:revision>
  <dcterms:created xsi:type="dcterms:W3CDTF">2026-10-10T01:28:46Z</dcterms:created>
  <dcterms:modified xsi:type="dcterms:W3CDTF">2026-10-12T07:08:53Z</dcterms:modified>
</cp:coreProperties>
</file>