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9"/>
  </p:notesMasterIdLst>
  <p:sldIdLst>
    <p:sldId id="889" r:id="rId2"/>
    <p:sldId id="1319" r:id="rId3"/>
    <p:sldId id="1358" r:id="rId4"/>
    <p:sldId id="1362" r:id="rId5"/>
    <p:sldId id="1322" r:id="rId6"/>
    <p:sldId id="1294" r:id="rId7"/>
    <p:sldId id="1321" r:id="rId8"/>
    <p:sldId id="1323" r:id="rId9"/>
    <p:sldId id="1328" r:id="rId10"/>
    <p:sldId id="1325" r:id="rId11"/>
    <p:sldId id="1324" r:id="rId12"/>
    <p:sldId id="1341" r:id="rId13"/>
    <p:sldId id="1342" r:id="rId14"/>
    <p:sldId id="1330" r:id="rId15"/>
    <p:sldId id="1329" r:id="rId16"/>
    <p:sldId id="1347" r:id="rId17"/>
    <p:sldId id="1363" r:id="rId18"/>
    <p:sldId id="1348" r:id="rId19"/>
    <p:sldId id="1331" r:id="rId20"/>
    <p:sldId id="1349" r:id="rId21"/>
    <p:sldId id="1326" r:id="rId22"/>
    <p:sldId id="1346" r:id="rId23"/>
    <p:sldId id="1350" r:id="rId24"/>
    <p:sldId id="1351" r:id="rId25"/>
    <p:sldId id="1352" r:id="rId26"/>
    <p:sldId id="1334" r:id="rId27"/>
    <p:sldId id="1353" r:id="rId28"/>
    <p:sldId id="1337" r:id="rId29"/>
    <p:sldId id="1354" r:id="rId30"/>
    <p:sldId id="1355" r:id="rId31"/>
    <p:sldId id="1356" r:id="rId32"/>
    <p:sldId id="1365" r:id="rId33"/>
    <p:sldId id="1327" r:id="rId34"/>
    <p:sldId id="1338" r:id="rId35"/>
    <p:sldId id="1364" r:id="rId36"/>
    <p:sldId id="1359" r:id="rId37"/>
    <p:sldId id="102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546A"/>
    <a:srgbClr val="000000"/>
    <a:srgbClr val="FFFFFF"/>
    <a:srgbClr val="3C2EA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63" autoAdjust="0"/>
    <p:restoredTop sz="86892" autoAdjust="0"/>
  </p:normalViewPr>
  <p:slideViewPr>
    <p:cSldViewPr snapToGrid="0">
      <p:cViewPr varScale="1">
        <p:scale>
          <a:sx n="101" d="100"/>
          <a:sy n="101" d="100"/>
        </p:scale>
        <p:origin x="1240" y="200"/>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5:59:01.410"/>
    </inkml:context>
    <inkml:brush xml:id="br0">
      <inkml:brushProperty name="width" value="0.1" units="cm"/>
      <inkml:brushProperty name="height" value="0.1" units="cm"/>
      <inkml:brushProperty name="color" value="#E71224"/>
    </inkml:brush>
  </inkml:definitions>
  <inkml:trace contextRef="#ctx0" brushRef="#br0">50 0 24575,'1'2'0,"-1"0"0,0-1 0,1 1 0,-1 0 0,1-1 0,-1 1 0,1 0 0,0-1 0,0 1 0,-1-1 0,1 1 0,0-1 0,1 0 0,-1 1 0,0-1 0,0 0 0,0 0 0,3 2 0,31 18 0,-24-16 0,117 60 0,-80-43 0,-1 2 0,-1 2 0,83 63 0,-119-80 0,-1 1 0,0 0 0,0 1 0,-1 0 0,-1 0 0,0 1 0,10 22 0,-1 6 0,12 45 0,-19-51 0,-2 0 0,-1 0 0,2 59 0,-9 107 0,-2-101 0,-9 81 0,0-27 0,11 559 0,6-646 0,3 0 0,2-1 0,22 71 0,74 187 0,-98-291 0,0 1 0,-3 0 0,0 1 0,-2 0 0,-2-1 0,-5 62 0,2-14 0,-2 2151 0,6-1217 0,38-481 0,-1-55 0,-36 694 0,-6-596 0,6-345 0,-7 261 0,-8-343 0,-2 69 0,13-200 0,-1 0 0,-1 0 0,0 0 0,-1-1 0,-1 1 0,-10 22 0,-52 105 0,55-123 0,-16 27 0,-47 63 0,-8 13 0,76-115 0,-1 0 0,0 0 0,-1 0 0,0-1 0,-1-1 0,0 1 0,-18 11 0,-84 48 0,68-45 0,30-16 15,-1-1 0,-1-1 0,1 0 0,-1-1 0,0-1 0,0 0 0,-23 1 0,-13-1-758,-51-3 1,80-2-6084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5:59:18.425"/>
    </inkml:context>
    <inkml:brush xml:id="br0">
      <inkml:brushProperty name="width" value="0.1" units="cm"/>
      <inkml:brushProperty name="height" value="0.1" units="cm"/>
      <inkml:brushProperty name="color" value="#E71224"/>
    </inkml:brush>
  </inkml:definitions>
  <inkml:trace contextRef="#ctx0" brushRef="#br0">115 333 24575,'24'-2'0,"0"-1"0,0-1 0,0-1 0,0-1 0,-1 0 0,35-16 0,-2 3 0,150-44 0,4 9 0,2 8 0,1 8 0,418-23 0,-615 60 0,50-1 0,106 7 0,-153-3 0,0 0 0,0 2 0,0 0 0,-1 1 0,1 0 0,-1 2 0,0 0 0,-1 0 0,0 2 0,18 11 0,14 14 0,-1 3 0,-2 2 0,-2 1 0,-2 2 0,-2 2 0,-2 1 0,50 79 0,-25-14 0,-5 3 0,-5 2 0,-6 2 0,57 232 0,-82-257 0,43 211 0,-50-214 0,2 131 0,-16-109 0,-15 600 0,6-632 0,-5-1 0,-3 0 0,-31 85 0,5-51 0,-83 155 0,-240 331 0,-52-30 0,128-189 0,260-342 0,-2-1 0,-2-1 0,-1-2 0,-2-1 0,-63 43 0,-218 114 0,268-162 0,-12 12 0,2 2 0,2 3 0,-64 62 0,55-48 0,46-38 0,1 0 0,0 1 0,-18 29 0,24-33 0,-40 51 0,27-38 0,2 2 0,-26 45 0,38-57 0,-1-2 0,-1 1 0,-1-2 0,-1 0 0,-26 23 0,24-25 0,1 1 0,1 1 0,0 1 0,2 0 0,-15 24 0,17-24 0,-1 0 0,0 0 0,-21 19 0,-6 8 0,-51 61 0,90-104 0,0-1 0,1 0 0,-1 0 0,0 0 0,0 0 0,0 0 0,0 0 0,0 0 0,0 0 0,0 0 0,-1-1 0,1 1 0,0 0 0,0-1 0,-1 1 0,1-1 0,0 1 0,-1-1 0,1 1 0,0-1 0,-1 0 0,1 0 0,-1 1 0,1-1 0,-2 0 0,1-1 0,1 0 0,-1 0 0,0 1 0,1-1 0,0 0 0,-1 0 0,1 0 0,0-1 0,-1 1 0,1 0 0,0 0 0,0-1 0,0 1 0,0 0 0,0-1 0,1 1 0,-2-2 0,-3-9 0,1-1 0,0 1 0,-4-25 0,1-22 0,3 0 0,7-75 0,-1 33 0,-2 95 0,0 3 0,-1 0 0,1 0 0,0 0 0,0 0 0,1 0 0,-1 0 0,1 0 0,-1 0 0,1 0 0,0 0 0,0 1 0,1-1 0,-1 0 0,3-3 0,-4 6 0,1 0 0,-1 0 0,1 0 0,-1 0 0,0 0 0,1 0 0,-1 0 0,0 0 0,1 0 0,-1 0 0,1 0 0,-1 0 0,0 0 0,1 1 0,-1-1 0,0 0 0,1 0 0,-1 0 0,0 1 0,0-1 0,1 0 0,-1 0 0,0 1 0,0-1 0,1 0 0,-1 0 0,0 1 0,0-1 0,0 0 0,1 1 0,-1-1 0,0 0 0,0 1 0,0-1 0,0 0 0,0 1 0,8 17 0,-7-16 0,13 30 0,-6-15 0,-1-1 0,-1 1 0,-1 0 0,0 0 0,-1 0 0,2 30 0,-8 54 0,3 49 0,-1-148 0,0 0 0,0 0 0,1 1 0,0-1 0,-1 0 0,1 0 0,0 0 0,0 0 0,0 0 0,1 0 0,-1 0 0,0 0 0,1-1 0,-1 1 0,1 0 0,0-1 0,0 1 0,3 1 0,-1 0 0,0-1 0,1 0 0,-1 0 0,1-1 0,0 1 0,0-1 0,0 0 0,8 1 0,8 0 0,0-2 0,-1 0 0,31-4 0,-48 4 0,23-4 0,0-1 0,0-1 0,-1-1 0,0-1 0,0-1 0,-1-1 0,43-24 0,-48 26 0,1 1 0,-1 0 0,2 2 0,-1 0 0,1 1 0,37-3 0,25-6 0,-51 9 0,-26 4 0,0 0 0,0-1 0,1 0 0,-1 0 0,0 0 0,0 0 0,0-1 0,-1 0 0,1 0 0,0 0 0,8-6 0,-14 8 0,-1-1 0,1 1 0,0-1 0,0 1 0,0 0 0,0-1 0,0 1 0,-1-1 0,1 1 0,0-1 0,-1 1 0,1 0 0,0-1 0,-1 1 0,1 0 0,0-1 0,-1 1 0,1 0 0,-1-1 0,1 1 0,0 0 0,-1 0 0,1-1 0,-1 1 0,1 0 0,-1 0 0,1 0 0,-1 0 0,1 0 0,-1 0 0,1 0 0,-1 0 0,1 0 0,-1 0 0,1 0 0,-1 0 0,1 0 0,-2 0 0,-23-4 0,-44 0 0,-135 7 0,39 22 0,146-21 0,0 0 0,-33 12 0,37-11 0,0 0 0,0-1 0,0 0 0,-26 2 0,35-5 0,0-1 0,1-1 0,-1 1 0,0-1 0,0 0 0,0 0 0,0 0 0,1-1 0,-1 1 0,1-1 0,-1-1 0,1 1 0,0-1 0,0 0 0,0 0 0,-6-5 0,3 1 0,0 1 0,1-1 0,0 0 0,1-1 0,0 1 0,0-1 0,1 0 0,0-1 0,0 1 0,1-1 0,0 0 0,-2-9 0,0-9 0,0-1 0,-1-48 0,7 75 0,-4-22 0,0 0 0,-15-42 0,12 43 0,1 0 0,1 0 0,-3-27 0,8 46 0,0-4 0,0 1 0,-1-1 0,0 1 0,0 0 0,0-1 0,-1 1 0,0 0 0,0 0 0,-6-9 0,8 15 0,0 0 0,0 0 0,-1 0 0,1 0 0,0 0 0,0 0 0,0 0 0,-1 0 0,1 0 0,0 0 0,0 0 0,-1 0 0,1 0 0,0 0 0,0 0 0,-1 0 0,1 0 0,0 0 0,0 0 0,-1 0 0,1 1 0,0-1 0,0 0 0,0 0 0,0 0 0,-1 0 0,1 0 0,0 1 0,0-1 0,0 0 0,0 0 0,-1 0 0,1 1 0,0-1 0,0 0 0,0 0 0,0 0 0,0 1 0,0-1 0,0 0 0,0 0 0,0 0 0,0 1 0,0-1 0,0 0 0,0 0 0,0 1 0,0-1 0,0 0 0,0 0 0,0 0 0,0 1 0,0-1 0,1 0 0,-4 16 0,3-14 0,-3 36 0,1 0 0,6 42 0,-3-69 0,1 1 0,0-1 0,1 1 0,1-1 0,0 0 0,0 0 0,1-1 0,1 1 0,0-1 0,0 0 0,12 13 0,-11-15-91,-1 0 0,-1 0 0,1 1 0,-1 0 0,-1 0 0,0 0 0,0 0 0,-1 1 0,0-1 0,-1 1 0,0 0 0,-1-1 0,0 1 0,-1 15 0,0-3-6735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5:59:22.306"/>
    </inkml:context>
    <inkml:brush xml:id="br0">
      <inkml:brushProperty name="width" value="0.1" units="cm"/>
      <inkml:brushProperty name="height" value="0.1" units="cm"/>
      <inkml:brushProperty name="color" value="#E71224"/>
    </inkml:brush>
  </inkml:definitions>
  <inkml:trace contextRef="#ctx0" brushRef="#br0">0 0 24102,'2816'27'0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6:03:03.678"/>
    </inkml:context>
    <inkml:brush xml:id="br0">
      <inkml:brushProperty name="width" value="0.1" units="cm"/>
      <inkml:brushProperty name="height" value="0.1" units="cm"/>
      <inkml:brushProperty name="color" value="#E71224"/>
    </inkml:brush>
  </inkml:definitions>
  <inkml:trace contextRef="#ctx0" brushRef="#br0">0 0 23482,'0'1518'0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6:03:07.737"/>
    </inkml:context>
    <inkml:brush xml:id="br0">
      <inkml:brushProperty name="width" value="0.1" units="cm"/>
      <inkml:brushProperty name="height" value="0.1" units="cm"/>
      <inkml:brushProperty name="color" value="#E71224"/>
    </inkml:brush>
  </inkml:definitions>
  <inkml:trace contextRef="#ctx0" brushRef="#br0">0 5 24575,'0'-5'0,"5"8"0,1 9 0,5 6 0,5 5 0,4 8 0,4 3 0,7 6 0,3 0 0,0-1 0,-1-4 0,-1-6 0,-1-10 0,-2-2 0,-5-5-8191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6:03:09.211"/>
    </inkml:context>
    <inkml:brush xml:id="br0">
      <inkml:brushProperty name="width" value="0.1" units="cm"/>
      <inkml:brushProperty name="height" value="0.1" units="cm"/>
      <inkml:brushProperty name="color" value="#E71224"/>
    </inkml:brush>
  </inkml:definitions>
  <inkml:trace contextRef="#ctx0" brushRef="#br0">0 256 24575,'5'0'0,"6"0"0,6 0 0,5-5 0,3-6 0,2-1 0,-3-3 0,3-4 0,7-4 0,2-2 0,-1-2 0,4 0 0,-5-1 0,-4 4 0,-6 2 0,-4 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DDD08-B501-450B-B671-1FCA628AD76C}" type="datetimeFigureOut">
              <a:rPr lang="en-US" smtClean="0"/>
              <a:t>10/21/26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63771E-2B9A-4B62-BB00-53E704C51617}" type="slidenum">
              <a:rPr lang="en-US" smtClean="0"/>
              <a:t>‹#›</a:t>
            </a:fld>
            <a:endParaRPr lang="en-US" dirty="0"/>
          </a:p>
        </p:txBody>
      </p:sp>
    </p:spTree>
    <p:extLst>
      <p:ext uri="{BB962C8B-B14F-4D97-AF65-F5344CB8AC3E}">
        <p14:creationId xmlns:p14="http://schemas.microsoft.com/office/powerpoint/2010/main" val="323681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63771E-2B9A-4B62-BB00-53E704C51617}" type="slidenum">
              <a:rPr lang="en-US" smtClean="0"/>
              <a:t>3</a:t>
            </a:fld>
            <a:endParaRPr lang="en-US" dirty="0"/>
          </a:p>
        </p:txBody>
      </p:sp>
    </p:spTree>
    <p:extLst>
      <p:ext uri="{BB962C8B-B14F-4D97-AF65-F5344CB8AC3E}">
        <p14:creationId xmlns:p14="http://schemas.microsoft.com/office/powerpoint/2010/main" val="2503884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A70BF-279E-4C48-A4C8-6042C033C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937E1-77AB-8A30-6D1F-FD91C6059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8BF618-4497-6DE2-F865-1748B1FB91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2DA97B-6BF0-B8DD-F99F-26952AC67018}"/>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67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4357-172F-B787-F890-AB15599D1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5080C5-304A-7EF2-439C-D438654EC9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D4976-7322-7059-4FE4-75C355D323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78581E-DC1C-6E81-587C-FB23821006B9}"/>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2861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8A6F9-95BA-A152-68B3-C23252CAA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9EA981-0F1A-AD5D-B7F1-7547121FFD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558D40-2ACC-CE28-C6D6-D47AEEDA51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A1249C-AACC-CC5B-03A4-C68832664F99}"/>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601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E857F-950E-CBDC-1F46-D8000FBE7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64139B-7F76-5BFA-8546-15A49D7E9E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5F5CC-9C52-B642-4C82-CF376FD7B3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A97769-43FD-4B75-4FC5-730987A75A2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2875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68AD5-527A-FFF5-2578-A73CA9AA3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5B158-1200-7EB1-84A9-1DB46F0443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0EA58-300D-3E0F-0B7B-1605AEB6BB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7DDB19-BCFB-82CA-95A2-B5716223C43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381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DD211-C439-8FA3-A629-E8093DFDF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4824B-D637-B9B0-DC37-7AA0F9267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74975-6612-86E7-B7A8-EC5CF0DB7E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5E0178-78EC-EA4D-9CEA-58B94FF4B4B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933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3F308-767B-7603-082A-8831651A3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CD0B2-9E10-81A7-ADDB-9738CD7614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05B71-70A6-E579-EE77-6AB9FCD4FF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473AA9-5168-8BE9-73A7-F5C602ACD148}"/>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7156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D855A-07CB-698F-C81E-E773D07A6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5809B-EBDD-1EB9-2EFA-11547F07A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9E268E-2B9B-7FC6-EC59-255C17BB6D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1CFC06-4112-937E-73E2-76A683D1990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9042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35706-2EFD-72F8-5D84-7E975BC1B4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935215-B9A1-1F01-F0D5-F029624DBA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E28102-4E9E-14C8-E958-A546DB97D3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574F33-E9A3-B7F8-6519-ED41407AB6D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006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99F39-65D8-82F0-6F77-CD9AF76E1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E246C-D767-DDEB-B079-FC3C82726C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4BE3E0-8E1E-45F6-CE71-1C57E5745C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374823-B649-2E1F-4158-928ABE0D87B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195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A8F3F-2D97-2DFF-255D-0FD5EF999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3CD61-8D98-50F0-FC95-1532AF8305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93BB6-254B-8245-46A6-96DF9EB01E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97A99B-1B63-0613-59D5-2BC68D84291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9894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021C2-2581-A306-7A92-A36B717BD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3FA26-589C-B5D7-FDE2-4864FC5091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0F7BF8-2670-2A7E-2CCF-CA410B1EBB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660C31-E145-6E02-0EE1-B93F9679EF1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6296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0FD0-270A-DE52-BC27-DFBCDFB13F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C6496C-29C2-02F5-6B72-BBB804090F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F1EA46-602E-1974-853E-BB77DEA8F1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B7D648-8689-E673-9029-051E1A58585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E6DBFB-FF92-4E10-BED6-46B0FA3765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6250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663851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3591795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1794373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2029095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2999137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3484190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2527727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34733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3286581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1861412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215AD0-7EED-413F-83E3-AA8A456DB5B7}" type="datetimeFigureOut">
              <a:rPr lang="en-US" smtClean="0"/>
              <a:t>10/21/26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4A1C919-43B0-41A9-A033-C866B6BA56E2}" type="slidenum">
              <a:rPr lang="en-US" smtClean="0"/>
              <a:t>‹#›</a:t>
            </a:fld>
            <a:endParaRPr lang="en-US" dirty="0"/>
          </a:p>
        </p:txBody>
      </p:sp>
    </p:spTree>
    <p:extLst>
      <p:ext uri="{BB962C8B-B14F-4D97-AF65-F5344CB8AC3E}">
        <p14:creationId xmlns:p14="http://schemas.microsoft.com/office/powerpoint/2010/main" val="422436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15AD0-7EED-413F-83E3-AA8A456DB5B7}" type="datetimeFigureOut">
              <a:rPr lang="en-US" smtClean="0"/>
              <a:t>10/21/26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1C919-43B0-41A9-A033-C866B6BA56E2}" type="slidenum">
              <a:rPr lang="en-US" smtClean="0"/>
              <a:t>‹#›</a:t>
            </a:fld>
            <a:endParaRPr lang="en-US" dirty="0"/>
          </a:p>
        </p:txBody>
      </p:sp>
    </p:spTree>
    <p:extLst>
      <p:ext uri="{BB962C8B-B14F-4D97-AF65-F5344CB8AC3E}">
        <p14:creationId xmlns:p14="http://schemas.microsoft.com/office/powerpoint/2010/main" val="124973632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customXml" Target="../ink/ink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customXml" Target="../ink/ink1.xml"/><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customXml" Target="../ink/ink3.xml"/></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customXml" Target="../ink/ink5.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customXml" Target="../ink/ink4.xml"/><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customXml" Target="../ink/ink6.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7.jpeg"/></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pic>
        <p:nvPicPr>
          <p:cNvPr id="3" name="Picture 2">
            <a:extLst>
              <a:ext uri="{FF2B5EF4-FFF2-40B4-BE49-F238E27FC236}">
                <a16:creationId xmlns:a16="http://schemas.microsoft.com/office/drawing/2014/main" id="{3AA79B1C-CB5F-B554-B482-889A771FD7D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24154" y="-6405"/>
            <a:ext cx="12201319" cy="6857603"/>
          </a:xfrm>
          <a:prstGeom prst="rect">
            <a:avLst/>
          </a:prstGeom>
        </p:spPr>
      </p:pic>
      <p:sp>
        <p:nvSpPr>
          <p:cNvPr id="10" name="Subtitle 2"/>
          <p:cNvSpPr txBox="1">
            <a:spLocks/>
          </p:cNvSpPr>
          <p:nvPr/>
        </p:nvSpPr>
        <p:spPr>
          <a:xfrm>
            <a:off x="2173318" y="4923420"/>
            <a:ext cx="7845364" cy="1325314"/>
          </a:xfrm>
          <a:prstGeom prst="rect">
            <a:avLst/>
          </a:prstGeom>
          <a:solidFill>
            <a:srgbClr val="FFFFFF">
              <a:alpha val="60000"/>
            </a:srgbClr>
          </a:solidFill>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US" b="1" dirty="0">
                <a:ln w="0"/>
                <a:solidFill>
                  <a:schemeClr val="bg1"/>
                </a:solidFill>
                <a:effectLst>
                  <a:outerShdw blurRad="38100" dist="38100" dir="2700000" algn="tl">
                    <a:srgbClr val="000000">
                      <a:alpha val="43137"/>
                    </a:srgbClr>
                  </a:outerShdw>
                </a:effectLst>
              </a:rPr>
              <a:t>Romans Series</a:t>
            </a:r>
          </a:p>
          <a:p>
            <a:pPr>
              <a:defRPr/>
            </a:pPr>
            <a:r>
              <a:rPr lang="en-US" b="1" dirty="0">
                <a:ln w="0"/>
                <a:solidFill>
                  <a:schemeClr val="bg1"/>
                </a:solidFill>
                <a:effectLst>
                  <a:outerShdw blurRad="38100" dist="38100" dir="2700000" algn="tl">
                    <a:srgbClr val="000000">
                      <a:alpha val="43137"/>
                    </a:srgbClr>
                  </a:outerShdw>
                </a:effectLst>
              </a:rPr>
              <a:t>Guangzhou International Christian Fellowship</a:t>
            </a:r>
          </a:p>
          <a:p>
            <a:pPr>
              <a:defRPr/>
            </a:pPr>
            <a:r>
              <a:rPr lang="en-US" b="1" dirty="0">
                <a:ln w="0"/>
                <a:solidFill>
                  <a:schemeClr val="bg1"/>
                </a:solidFill>
                <a:effectLst>
                  <a:outerShdw blurRad="38100" dist="38100" dir="2700000" algn="tl">
                    <a:srgbClr val="000000">
                      <a:alpha val="43137"/>
                    </a:srgbClr>
                  </a:outerShdw>
                </a:effectLst>
              </a:rPr>
              <a:t>October 18, 2026</a:t>
            </a:r>
          </a:p>
          <a:p>
            <a:pPr>
              <a:defRPr/>
            </a:pPr>
            <a:endParaRPr lang="en-US" b="1" dirty="0">
              <a:ln w="0"/>
              <a:solidFill>
                <a:schemeClr val="bg1"/>
              </a:solidFill>
              <a:effectLst>
                <a:outerShdw blurRad="38100" dist="38100" dir="2700000" algn="tl">
                  <a:srgbClr val="000000">
                    <a:alpha val="43137"/>
                  </a:srgbClr>
                </a:outerShdw>
              </a:effectLst>
            </a:endParaRPr>
          </a:p>
        </p:txBody>
      </p:sp>
      <p:sp>
        <p:nvSpPr>
          <p:cNvPr id="11" name="TextBox 10"/>
          <p:cNvSpPr txBox="1"/>
          <p:nvPr/>
        </p:nvSpPr>
        <p:spPr>
          <a:xfrm>
            <a:off x="2173318" y="6255139"/>
            <a:ext cx="7845364" cy="294748"/>
          </a:xfrm>
          <a:prstGeom prst="rect">
            <a:avLst/>
          </a:prstGeom>
          <a:solidFill>
            <a:srgbClr val="FFFFFF">
              <a:alpha val="60000"/>
            </a:srgbClr>
          </a:solidFill>
        </p:spPr>
        <p:txBody>
          <a:bodyPr vert="horz" lIns="91440" tIns="45720" rIns="91440" bIns="45720" rtlCol="0">
            <a:normAutofit/>
          </a:bodyPr>
          <a:lstStyle>
            <a:defPPr>
              <a:defRPr lang="en-US"/>
            </a:defPPr>
            <a:lvl1pPr indent="0" algn="ctr" defTabSz="914400">
              <a:lnSpc>
                <a:spcPct val="90000"/>
              </a:lnSpc>
              <a:spcBef>
                <a:spcPts val="1000"/>
              </a:spcBef>
              <a:buFont typeface="Arial" panose="020B0604020202020204" pitchFamily="34" charset="0"/>
              <a:buNone/>
              <a:defRPr sz="2400" b="1">
                <a:ln w="0"/>
                <a:solidFill>
                  <a:schemeClr val="bg1"/>
                </a:solidFill>
                <a:effectLst>
                  <a:outerShdw blurRad="38100" dist="38100" dir="2700000" algn="tl">
                    <a:srgbClr val="000000">
                      <a:alpha val="43137"/>
                    </a:srgbClr>
                  </a:outerShdw>
                </a:effectLst>
              </a:defRPr>
            </a:lvl1pPr>
            <a:lvl2pPr indent="0" algn="ctr" defTabSz="914400">
              <a:lnSpc>
                <a:spcPct val="90000"/>
              </a:lnSpc>
              <a:spcBef>
                <a:spcPts val="500"/>
              </a:spcBef>
              <a:buFont typeface="Arial" panose="020B0604020202020204" pitchFamily="34" charset="0"/>
              <a:buNone/>
              <a:defRPr sz="2000"/>
            </a:lvl2pPr>
            <a:lvl3pPr indent="0" algn="ctr" defTabSz="914400">
              <a:lnSpc>
                <a:spcPct val="90000"/>
              </a:lnSpc>
              <a:spcBef>
                <a:spcPts val="500"/>
              </a:spcBef>
              <a:buFont typeface="Arial" panose="020B0604020202020204" pitchFamily="34" charset="0"/>
              <a:buNone/>
            </a:lvl3pPr>
            <a:lvl4pPr indent="0" algn="ctr" defTabSz="914400">
              <a:lnSpc>
                <a:spcPct val="90000"/>
              </a:lnSpc>
              <a:spcBef>
                <a:spcPts val="500"/>
              </a:spcBef>
              <a:buFont typeface="Arial" panose="020B0604020202020204" pitchFamily="34" charset="0"/>
              <a:buNone/>
              <a:defRPr sz="1600"/>
            </a:lvl4pPr>
            <a:lvl5pPr indent="0" algn="ctr" defTabSz="914400">
              <a:lnSpc>
                <a:spcPct val="90000"/>
              </a:lnSpc>
              <a:spcBef>
                <a:spcPts val="500"/>
              </a:spcBef>
              <a:buFont typeface="Arial" panose="020B0604020202020204" pitchFamily="34" charset="0"/>
              <a:buNone/>
              <a:defRPr sz="1600"/>
            </a:lvl5pPr>
            <a:lvl6pPr indent="0" algn="ctr" defTabSz="914400">
              <a:lnSpc>
                <a:spcPct val="90000"/>
              </a:lnSpc>
              <a:spcBef>
                <a:spcPts val="500"/>
              </a:spcBef>
              <a:buFont typeface="Arial" panose="020B0604020202020204" pitchFamily="34" charset="0"/>
              <a:buNone/>
              <a:defRPr sz="1600"/>
            </a:lvl6pPr>
            <a:lvl7pPr indent="0" algn="ctr" defTabSz="914400">
              <a:lnSpc>
                <a:spcPct val="90000"/>
              </a:lnSpc>
              <a:spcBef>
                <a:spcPts val="500"/>
              </a:spcBef>
              <a:buFont typeface="Arial" panose="020B0604020202020204" pitchFamily="34" charset="0"/>
              <a:buNone/>
              <a:defRPr sz="1600"/>
            </a:lvl7pPr>
            <a:lvl8pPr indent="0" algn="ctr" defTabSz="914400">
              <a:lnSpc>
                <a:spcPct val="90000"/>
              </a:lnSpc>
              <a:spcBef>
                <a:spcPts val="500"/>
              </a:spcBef>
              <a:buFont typeface="Arial" panose="020B0604020202020204" pitchFamily="34" charset="0"/>
              <a:buNone/>
              <a:defRPr sz="1600"/>
            </a:lvl8pPr>
            <a:lvl9pPr indent="0" algn="ctr" defTabSz="914400">
              <a:lnSpc>
                <a:spcPct val="90000"/>
              </a:lnSpc>
              <a:spcBef>
                <a:spcPts val="500"/>
              </a:spcBef>
              <a:buFont typeface="Arial" panose="020B0604020202020204" pitchFamily="34" charset="0"/>
              <a:buNone/>
              <a:defRPr sz="1600"/>
            </a:lvl9pPr>
          </a:lstStyle>
          <a:p>
            <a:r>
              <a:rPr lang="en-US" sz="1400" b="0" i="1" dirty="0"/>
              <a:t>Scripture verses taken from the New King James Version (NKJV)</a:t>
            </a:r>
          </a:p>
        </p:txBody>
      </p:sp>
      <p:sp>
        <p:nvSpPr>
          <p:cNvPr id="9" name="Title 1"/>
          <p:cNvSpPr txBox="1">
            <a:spLocks/>
          </p:cNvSpPr>
          <p:nvPr/>
        </p:nvSpPr>
        <p:spPr>
          <a:xfrm>
            <a:off x="554418" y="152401"/>
            <a:ext cx="6243948" cy="3276599"/>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6600" b="1" dirty="0">
                <a:ln/>
                <a:effectLst>
                  <a:outerShdw blurRad="38100" dist="38100" dir="2700000" algn="tl">
                    <a:srgbClr val="000000">
                      <a:alpha val="43137"/>
                    </a:srgbClr>
                  </a:outerShdw>
                </a:effectLst>
                <a:latin typeface="Aptos Black" panose="020F0502020204030204" pitchFamily="34" charset="0"/>
                <a:cs typeface="Aharoni" panose="02010803020104030203" pitchFamily="2" charset="-79"/>
              </a:rPr>
              <a:t>What Adam Ruined…</a:t>
            </a:r>
          </a:p>
        </p:txBody>
      </p:sp>
      <p:sp>
        <p:nvSpPr>
          <p:cNvPr id="4" name="Title 1">
            <a:extLst>
              <a:ext uri="{FF2B5EF4-FFF2-40B4-BE49-F238E27FC236}">
                <a16:creationId xmlns:a16="http://schemas.microsoft.com/office/drawing/2014/main" id="{1A0ADA1B-56E7-DE0B-EF19-1F810D7DEE6A}"/>
              </a:ext>
            </a:extLst>
          </p:cNvPr>
          <p:cNvSpPr txBox="1">
            <a:spLocks/>
          </p:cNvSpPr>
          <p:nvPr/>
        </p:nvSpPr>
        <p:spPr>
          <a:xfrm>
            <a:off x="7205870" y="158806"/>
            <a:ext cx="5043756" cy="3276599"/>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6600" b="1" dirty="0">
                <a:ln/>
                <a:solidFill>
                  <a:srgbClr val="FF0000"/>
                </a:solidFill>
                <a:effectLst>
                  <a:outerShdw blurRad="38100" dist="38100" dir="2700000" algn="tl">
                    <a:srgbClr val="000000">
                      <a:alpha val="43137"/>
                    </a:srgbClr>
                  </a:outerShdw>
                </a:effectLst>
                <a:latin typeface="Aptos Black" panose="020F0502020204030204" pitchFamily="34" charset="0"/>
                <a:cs typeface="Aharoni" panose="02010803020104030203" pitchFamily="2" charset="-79"/>
              </a:rPr>
              <a:t>…Christ Redeemed</a:t>
            </a:r>
          </a:p>
        </p:txBody>
      </p:sp>
    </p:spTree>
    <p:extLst>
      <p:ext uri="{BB962C8B-B14F-4D97-AF65-F5344CB8AC3E}">
        <p14:creationId xmlns:p14="http://schemas.microsoft.com/office/powerpoint/2010/main" val="1459573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95F103-14EC-924A-4F7D-42B4D75E5C30}"/>
              </a:ext>
            </a:extLst>
          </p:cNvPr>
          <p:cNvPicPr>
            <a:picLocks noChangeAspect="1"/>
          </p:cNvPicPr>
          <p:nvPr/>
        </p:nvPicPr>
        <p:blipFill>
          <a:blip r:embed="rId2"/>
          <a:stretch>
            <a:fillRect/>
          </a:stretch>
        </p:blipFill>
        <p:spPr>
          <a:xfrm>
            <a:off x="447142" y="236731"/>
            <a:ext cx="6062988" cy="611385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6">
            <a:extLst>
              <a:ext uri="{FF2B5EF4-FFF2-40B4-BE49-F238E27FC236}">
                <a16:creationId xmlns:a16="http://schemas.microsoft.com/office/drawing/2014/main" id="{038AF12D-D012-F999-9EBA-0D423CEC9BF4}"/>
              </a:ext>
            </a:extLst>
          </p:cNvPr>
          <p:cNvPicPr>
            <a:picLocks noChangeAspect="1"/>
          </p:cNvPicPr>
          <p:nvPr/>
        </p:nvPicPr>
        <p:blipFill>
          <a:blip r:embed="rId3"/>
          <a:stretch>
            <a:fillRect/>
          </a:stretch>
        </p:blipFill>
        <p:spPr>
          <a:xfrm>
            <a:off x="6944738" y="236731"/>
            <a:ext cx="4867917" cy="6231412"/>
          </a:xfrm>
          <a:prstGeom prst="rect">
            <a:avLst/>
          </a:prstGeom>
        </p:spPr>
      </p:pic>
    </p:spTree>
    <p:extLst>
      <p:ext uri="{BB962C8B-B14F-4D97-AF65-F5344CB8AC3E}">
        <p14:creationId xmlns:p14="http://schemas.microsoft.com/office/powerpoint/2010/main" val="336107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C2C0F73-CB6F-B45F-C6F5-21546168CA89}"/>
              </a:ext>
            </a:extLst>
          </p:cNvPr>
          <p:cNvPicPr>
            <a:picLocks noChangeAspect="1"/>
          </p:cNvPicPr>
          <p:nvPr/>
        </p:nvPicPr>
        <p:blipFill>
          <a:blip r:embed="rId3"/>
          <a:stretch>
            <a:fillRect/>
          </a:stretch>
        </p:blipFill>
        <p:spPr>
          <a:xfrm>
            <a:off x="643467" y="893571"/>
            <a:ext cx="10905066" cy="5070856"/>
          </a:xfrm>
          <a:prstGeom prst="rect">
            <a:avLst/>
          </a:prstGeom>
        </p:spPr>
      </p:pic>
    </p:spTree>
    <p:extLst>
      <p:ext uri="{BB962C8B-B14F-4D97-AF65-F5344CB8AC3E}">
        <p14:creationId xmlns:p14="http://schemas.microsoft.com/office/powerpoint/2010/main" val="2377885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030E38-106A-5143-9964-2AEFE8F1D7AC}"/>
              </a:ext>
            </a:extLst>
          </p:cNvPr>
          <p:cNvSpPr>
            <a:spLocks noGrp="1"/>
          </p:cNvSpPr>
          <p:nvPr>
            <p:ph type="title"/>
          </p:nvPr>
        </p:nvSpPr>
        <p:spPr>
          <a:xfrm>
            <a:off x="370560" y="773169"/>
            <a:ext cx="5448812" cy="1328730"/>
          </a:xfrm>
        </p:spPr>
        <p:txBody>
          <a:bodyPr vert="horz" lIns="91440" tIns="45720" rIns="91440" bIns="45720" rtlCol="0" anchor="b">
            <a:normAutofit fontScale="90000"/>
          </a:bodyPr>
          <a:lstStyle/>
          <a:p>
            <a:pPr algn="ctr"/>
            <a:r>
              <a:rPr lang="en-US" sz="4800" kern="1200" dirty="0">
                <a:solidFill>
                  <a:schemeClr val="tx1"/>
                </a:solidFill>
                <a:latin typeface="+mj-lt"/>
                <a:ea typeface="+mj-ea"/>
                <a:cs typeface="+mj-cs"/>
              </a:rPr>
              <a:t>Work was finished.</a:t>
            </a:r>
            <a:br>
              <a:rPr lang="en-US" sz="4800" kern="1200" dirty="0">
                <a:solidFill>
                  <a:schemeClr val="tx1"/>
                </a:solidFill>
                <a:latin typeface="+mj-lt"/>
                <a:ea typeface="+mj-ea"/>
                <a:cs typeface="+mj-cs"/>
              </a:rPr>
            </a:br>
            <a:r>
              <a:rPr lang="en-US" sz="4800" kern="1200" dirty="0">
                <a:solidFill>
                  <a:schemeClr val="tx1"/>
                </a:solidFill>
                <a:latin typeface="+mj-lt"/>
                <a:ea typeface="+mj-ea"/>
                <a:cs typeface="+mj-cs"/>
              </a:rPr>
              <a:t>Cost kept pouring in.</a:t>
            </a:r>
          </a:p>
        </p:txBody>
      </p:sp>
      <p:pic>
        <p:nvPicPr>
          <p:cNvPr id="5" name="Picture 4">
            <a:extLst>
              <a:ext uri="{FF2B5EF4-FFF2-40B4-BE49-F238E27FC236}">
                <a16:creationId xmlns:a16="http://schemas.microsoft.com/office/drawing/2014/main" id="{EC06567C-FC6F-07F1-EF33-359E8894B37D}"/>
              </a:ext>
            </a:extLst>
          </p:cNvPr>
          <p:cNvPicPr>
            <a:picLocks noChangeAspect="1"/>
          </p:cNvPicPr>
          <p:nvPr/>
        </p:nvPicPr>
        <p:blipFill>
          <a:blip r:embed="rId2" cstate="screen">
            <a:extLst>
              <a:ext uri="{28A0092B-C50C-407E-A947-70E740481C1C}">
                <a14:useLocalDpi xmlns:a14="http://schemas.microsoft.com/office/drawing/2010/main"/>
              </a:ext>
            </a:extLst>
          </a:blip>
          <a:srcRect r="-3" b="-3"/>
          <a:stretch>
            <a:fillRect/>
          </a:stretch>
        </p:blipFill>
        <p:spPr>
          <a:xfrm>
            <a:off x="198741" y="2410448"/>
            <a:ext cx="5803323" cy="3890357"/>
          </a:xfrm>
          <a:prstGeom prst="rect">
            <a:avLst/>
          </a:prstGeom>
        </p:spPr>
      </p:pic>
      <p:pic>
        <p:nvPicPr>
          <p:cNvPr id="7" name="Picture 6">
            <a:extLst>
              <a:ext uri="{FF2B5EF4-FFF2-40B4-BE49-F238E27FC236}">
                <a16:creationId xmlns:a16="http://schemas.microsoft.com/office/drawing/2014/main" id="{CDE8BBB3-C37D-E444-EBED-54A29E39FA7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189934" y="2410448"/>
            <a:ext cx="5803323" cy="3890357"/>
          </a:xfrm>
          <a:prstGeom prst="rect">
            <a:avLst/>
          </a:prstGeom>
        </p:spPr>
      </p:pic>
      <p:pic>
        <p:nvPicPr>
          <p:cNvPr id="10" name="Picture 9">
            <a:extLst>
              <a:ext uri="{FF2B5EF4-FFF2-40B4-BE49-F238E27FC236}">
                <a16:creationId xmlns:a16="http://schemas.microsoft.com/office/drawing/2014/main" id="{405C138E-F4D6-B792-07F7-E86618F4AA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89933" y="773169"/>
            <a:ext cx="5803323" cy="1635612"/>
          </a:xfrm>
          <a:prstGeom prst="rect">
            <a:avLst/>
          </a:prstGeom>
        </p:spPr>
      </p:pic>
    </p:spTree>
    <p:extLst>
      <p:ext uri="{BB962C8B-B14F-4D97-AF65-F5344CB8AC3E}">
        <p14:creationId xmlns:p14="http://schemas.microsoft.com/office/powerpoint/2010/main" val="135874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D681EE-EE57-C460-626E-71EC1729C2D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B2CDEA6-95E9-3EE6-6299-B2EEFF2BFAAD}"/>
              </a:ext>
            </a:extLst>
          </p:cNvPr>
          <p:cNvPicPr>
            <a:picLocks noChangeAspect="1"/>
          </p:cNvPicPr>
          <p:nvPr/>
        </p:nvPicPr>
        <p:blipFill>
          <a:blip r:embed="rId2" cstate="screen">
            <a:alphaModFix amt="40000"/>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E6119ACA-CACE-9AA1-659C-8202AD144F15}"/>
              </a:ext>
            </a:extLst>
          </p:cNvPr>
          <p:cNvSpPr>
            <a:spLocks noGrp="1"/>
          </p:cNvSpPr>
          <p:nvPr>
            <p:ph type="title"/>
          </p:nvPr>
        </p:nvSpPr>
        <p:spPr>
          <a:xfrm>
            <a:off x="965200" y="965200"/>
            <a:ext cx="10261600" cy="3564869"/>
          </a:xfrm>
        </p:spPr>
        <p:txBody>
          <a:bodyPr vert="horz" lIns="91440" tIns="45720" rIns="91440" bIns="45720" rtlCol="0" anchor="b">
            <a:normAutofit/>
          </a:bodyPr>
          <a:lstStyle/>
          <a:p>
            <a:r>
              <a:rPr lang="en-US" sz="11500">
                <a:ln w="22225">
                  <a:solidFill>
                    <a:schemeClr val="tx1"/>
                  </a:solidFill>
                  <a:miter lim="800000"/>
                </a:ln>
                <a:noFill/>
              </a:rPr>
              <a:t>Romans Recap</a:t>
            </a:r>
          </a:p>
        </p:txBody>
      </p:sp>
    </p:spTree>
    <p:extLst>
      <p:ext uri="{BB962C8B-B14F-4D97-AF65-F5344CB8AC3E}">
        <p14:creationId xmlns:p14="http://schemas.microsoft.com/office/powerpoint/2010/main" val="425700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8D567F82-1710-5709-A0FF-5C04A7697525}"/>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733D584B-ED87-6DBE-7774-2F9C54B0B97C}"/>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2 Peter 3:15-16</a:t>
            </a:r>
          </a:p>
        </p:txBody>
      </p:sp>
      <p:sp>
        <p:nvSpPr>
          <p:cNvPr id="12291" name="Content Placeholder 2">
            <a:extLst>
              <a:ext uri="{FF2B5EF4-FFF2-40B4-BE49-F238E27FC236}">
                <a16:creationId xmlns:a16="http://schemas.microsoft.com/office/drawing/2014/main" id="{A81A68D9-0F27-0439-3023-84B16D16B310}"/>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15 </a:t>
            </a:r>
            <a:r>
              <a:rPr lang="en-US" sz="4000" dirty="0"/>
              <a:t>and consider </a:t>
            </a:r>
            <a:r>
              <a:rPr lang="en-US" sz="4000" i="1" dirty="0"/>
              <a:t>that</a:t>
            </a:r>
            <a:r>
              <a:rPr lang="en-US" sz="4000" dirty="0"/>
              <a:t> the longsuffering of our Lord </a:t>
            </a:r>
            <a:r>
              <a:rPr lang="en-US" sz="4000" i="1" dirty="0"/>
              <a:t>is</a:t>
            </a:r>
            <a:r>
              <a:rPr lang="en-US" sz="4000" dirty="0"/>
              <a:t> salvation—as also our beloved brother Paul, according to the wisdom given to him, has written to you, </a:t>
            </a:r>
            <a:r>
              <a:rPr lang="en-US" sz="4000" b="1" baseline="30000" dirty="0"/>
              <a:t>16 </a:t>
            </a:r>
            <a:r>
              <a:rPr lang="en-US" sz="4000" dirty="0"/>
              <a:t>as also in all his epistles, speaking in them of these things, in which are some things hard to understand, which untaught and unstable </a:t>
            </a:r>
            <a:r>
              <a:rPr lang="en-US" sz="4000" i="1" dirty="0"/>
              <a:t>people</a:t>
            </a:r>
            <a:r>
              <a:rPr lang="en-US" sz="4000" dirty="0"/>
              <a:t> twist to their own destruction, as </a:t>
            </a:r>
            <a:r>
              <a:rPr lang="en-US" sz="4000" i="1" dirty="0"/>
              <a:t>they do</a:t>
            </a:r>
            <a:r>
              <a:rPr lang="en-US" sz="4000" dirty="0"/>
              <a:t> also the rest of the Scriptures.</a:t>
            </a:r>
            <a:endParaRPr lang="en-US" sz="13800" dirty="0"/>
          </a:p>
        </p:txBody>
      </p:sp>
    </p:spTree>
    <p:extLst>
      <p:ext uri="{BB962C8B-B14F-4D97-AF65-F5344CB8AC3E}">
        <p14:creationId xmlns:p14="http://schemas.microsoft.com/office/powerpoint/2010/main" val="279100217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88B20443-5203-63C1-5F02-32F2532541C7}"/>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FBCC02AB-CE8B-41C6-399D-00E47D0802A0}"/>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2 Peter 3:18</a:t>
            </a:r>
          </a:p>
        </p:txBody>
      </p:sp>
      <p:sp>
        <p:nvSpPr>
          <p:cNvPr id="12291" name="Content Placeholder 2">
            <a:extLst>
              <a:ext uri="{FF2B5EF4-FFF2-40B4-BE49-F238E27FC236}">
                <a16:creationId xmlns:a16="http://schemas.microsoft.com/office/drawing/2014/main" id="{4FE83EF2-4E6C-6DF1-9F29-7AF8800935A2}"/>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18 </a:t>
            </a:r>
            <a:r>
              <a:rPr lang="en-US" sz="4000" dirty="0"/>
              <a:t>but grow in the grace and knowledge of our Lord and Savior Jesus Christ.</a:t>
            </a:r>
            <a:endParaRPr lang="en-US" sz="23900" dirty="0"/>
          </a:p>
        </p:txBody>
      </p:sp>
    </p:spTree>
    <p:extLst>
      <p:ext uri="{BB962C8B-B14F-4D97-AF65-F5344CB8AC3E}">
        <p14:creationId xmlns:p14="http://schemas.microsoft.com/office/powerpoint/2010/main" val="918518300"/>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E310D-B24D-190D-6B67-FF031FB856E7}"/>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DC3E7C65-7DAE-B63A-972E-74EA52089B63}"/>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3FC97997-ED5E-36B3-2C7B-2B50C0F8086F}"/>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24154" y="-6405"/>
            <a:ext cx="12201319" cy="6857603"/>
          </a:xfrm>
          <a:prstGeom prst="rect">
            <a:avLst/>
          </a:prstGeom>
        </p:spPr>
      </p:pic>
      <p:sp>
        <p:nvSpPr>
          <p:cNvPr id="10" name="Title 1">
            <a:extLst>
              <a:ext uri="{FF2B5EF4-FFF2-40B4-BE49-F238E27FC236}">
                <a16:creationId xmlns:a16="http://schemas.microsoft.com/office/drawing/2014/main" id="{851E336A-09DA-95A0-7F4B-76262152432D}"/>
              </a:ext>
            </a:extLst>
          </p:cNvPr>
          <p:cNvSpPr txBox="1">
            <a:spLocks/>
          </p:cNvSpPr>
          <p:nvPr/>
        </p:nvSpPr>
        <p:spPr>
          <a:xfrm>
            <a:off x="554418" y="152401"/>
            <a:ext cx="6243948" cy="5045764"/>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9600" b="1" dirty="0">
                <a:ln/>
                <a:effectLst>
                  <a:outerShdw blurRad="38100" dist="38100" dir="2700000" algn="tl">
                    <a:srgbClr val="000000">
                      <a:alpha val="43137"/>
                    </a:srgbClr>
                  </a:outerShdw>
                </a:effectLst>
                <a:latin typeface="Aptos Black" panose="020F0502020204030204" pitchFamily="34" charset="0"/>
                <a:cs typeface="Aharoni" panose="02010803020104030203" pitchFamily="2" charset="-79"/>
              </a:rPr>
              <a:t>What Adam Ruined…</a:t>
            </a:r>
          </a:p>
        </p:txBody>
      </p:sp>
    </p:spTree>
    <p:extLst>
      <p:ext uri="{BB962C8B-B14F-4D97-AF65-F5344CB8AC3E}">
        <p14:creationId xmlns:p14="http://schemas.microsoft.com/office/powerpoint/2010/main" val="3285089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D1334F84-6DB1-95B0-0EE0-253566B0CD33}"/>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E26D2FFD-C5BF-1754-1D5E-D3D91792DC59}"/>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Romans 5:12-14</a:t>
            </a:r>
          </a:p>
        </p:txBody>
      </p:sp>
      <p:sp>
        <p:nvSpPr>
          <p:cNvPr id="12291" name="Content Placeholder 2">
            <a:extLst>
              <a:ext uri="{FF2B5EF4-FFF2-40B4-BE49-F238E27FC236}">
                <a16:creationId xmlns:a16="http://schemas.microsoft.com/office/drawing/2014/main" id="{BC76FD38-8C4F-C926-5DFE-F16A226B973C}"/>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12 </a:t>
            </a:r>
            <a:r>
              <a:rPr lang="en-US" sz="4000" dirty="0"/>
              <a:t>Therefore, just as through one man sin entered the world, and death through sin, and thus death spread to all men, because all sinned— </a:t>
            </a:r>
            <a:r>
              <a:rPr lang="en-US" sz="4000" b="1" baseline="30000" dirty="0"/>
              <a:t>13 </a:t>
            </a:r>
            <a:r>
              <a:rPr lang="en-US" sz="4000" dirty="0"/>
              <a:t>(For until the law sin was in the world, but sin is not imputed when there is no law. </a:t>
            </a:r>
            <a:r>
              <a:rPr lang="en-US" sz="4000" b="1" baseline="30000" dirty="0"/>
              <a:t>14 </a:t>
            </a:r>
            <a:r>
              <a:rPr lang="en-US" sz="4000" dirty="0"/>
              <a:t>Nevertheless death reigned from Adam to Moses, even over those who had not sinned according to the likeness of the transgression of Adam, who is a type of Him who was to come. </a:t>
            </a:r>
            <a:endParaRPr lang="en-US" sz="5400" dirty="0"/>
          </a:p>
        </p:txBody>
      </p:sp>
    </p:spTree>
    <p:extLst>
      <p:ext uri="{BB962C8B-B14F-4D97-AF65-F5344CB8AC3E}">
        <p14:creationId xmlns:p14="http://schemas.microsoft.com/office/powerpoint/2010/main" val="172101943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9755527-1955-EEA4-27EA-27068BD4608F}"/>
              </a:ext>
            </a:extLst>
          </p:cNvPr>
          <p:cNvPicPr>
            <a:picLocks noChangeAspect="1"/>
          </p:cNvPicPr>
          <p:nvPr/>
        </p:nvPicPr>
        <p:blipFill>
          <a:blip r:embed="rId2" cstate="screen">
            <a:alphaModFix amt="55000"/>
            <a:extLst>
              <a:ext uri="{28A0092B-C50C-407E-A947-70E740481C1C}">
                <a14:useLocalDpi xmlns:a14="http://schemas.microsoft.com/office/drawing/2010/main"/>
              </a:ext>
            </a:extLst>
          </a:blip>
          <a:srcRect/>
          <a:stretch>
            <a:fillRect/>
          </a:stretch>
        </p:blipFill>
        <p:spPr>
          <a:xfrm>
            <a:off x="20" y="-9107"/>
            <a:ext cx="12191980" cy="6858000"/>
          </a:xfrm>
          <a:prstGeom prst="rect">
            <a:avLst/>
          </a:prstGeom>
        </p:spPr>
      </p:pic>
      <p:sp>
        <p:nvSpPr>
          <p:cNvPr id="8" name="Title 7">
            <a:extLst>
              <a:ext uri="{FF2B5EF4-FFF2-40B4-BE49-F238E27FC236}">
                <a16:creationId xmlns:a16="http://schemas.microsoft.com/office/drawing/2014/main" id="{03C5DCFB-B9E0-9C36-B432-10CC8C4DAC4E}"/>
              </a:ext>
            </a:extLst>
          </p:cNvPr>
          <p:cNvSpPr>
            <a:spLocks noGrp="1"/>
          </p:cNvSpPr>
          <p:nvPr>
            <p:ph type="title"/>
          </p:nvPr>
        </p:nvSpPr>
        <p:spPr>
          <a:xfrm>
            <a:off x="686833" y="591344"/>
            <a:ext cx="3328575" cy="5585619"/>
          </a:xfrm>
        </p:spPr>
        <p:txBody>
          <a:bodyPr>
            <a:normAutofit/>
          </a:bodyPr>
          <a:lstStyle/>
          <a:p>
            <a:r>
              <a:rPr lang="en-US" sz="4800" b="1" dirty="0">
                <a:solidFill>
                  <a:srgbClr val="FFFFFF"/>
                </a:solidFill>
                <a:effectLst>
                  <a:outerShdw blurRad="38100" dist="38100" dir="2700000" algn="tl">
                    <a:srgbClr val="000000">
                      <a:alpha val="43137"/>
                    </a:srgbClr>
                  </a:outerShdw>
                </a:effectLst>
              </a:rPr>
              <a:t>A few questions to consider before the AI Workshop…</a:t>
            </a:r>
          </a:p>
        </p:txBody>
      </p:sp>
      <p:sp>
        <p:nvSpPr>
          <p:cNvPr id="20" name="Arc 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54E1212-D4C7-350F-6799-1AF91097D305}"/>
              </a:ext>
            </a:extLst>
          </p:cNvPr>
          <p:cNvSpPr>
            <a:spLocks noGrp="1"/>
          </p:cNvSpPr>
          <p:nvPr>
            <p:ph idx="1"/>
          </p:nvPr>
        </p:nvSpPr>
        <p:spPr>
          <a:xfrm>
            <a:off x="4447308" y="591344"/>
            <a:ext cx="6906491" cy="5585619"/>
          </a:xfrm>
        </p:spPr>
        <p:txBody>
          <a:bodyPr anchor="ctr">
            <a:normAutofit/>
          </a:bodyPr>
          <a:lstStyle/>
          <a:p>
            <a:pPr marL="514350" lvl="0" indent="-514350">
              <a:buFont typeface="+mj-lt"/>
              <a:buAutoNum type="arabicPeriod"/>
            </a:pPr>
            <a:r>
              <a:rPr lang="en-US" dirty="0">
                <a:solidFill>
                  <a:srgbClr val="FFFFFF"/>
                </a:solidFill>
                <a:effectLst>
                  <a:outerShdw blurRad="38100" dist="38100" dir="2700000" algn="tl">
                    <a:srgbClr val="000000">
                      <a:alpha val="43137"/>
                    </a:srgbClr>
                  </a:outerShdw>
                </a:effectLst>
              </a:rPr>
              <a:t>What was it like to think and communicate when writing took time and money, and messages could take days or weeks to arrive? How might that have shaped the way people developed and expressed their ideas?</a:t>
            </a:r>
          </a:p>
          <a:p>
            <a:pPr marL="514350" lvl="0" indent="-514350">
              <a:buFont typeface="+mj-lt"/>
              <a:buAutoNum type="arabicPeriod"/>
            </a:pPr>
            <a:r>
              <a:rPr lang="en-US" dirty="0">
                <a:solidFill>
                  <a:srgbClr val="FFFFFF"/>
                </a:solidFill>
                <a:effectLst>
                  <a:outerShdw blurRad="38100" dist="38100" dir="2700000" algn="tl">
                    <a:srgbClr val="000000">
                      <a:alpha val="43137"/>
                    </a:srgbClr>
                  </a:outerShdw>
                </a:effectLst>
              </a:rPr>
              <a:t>To what extent do you think Paul made use of the technology and communication systems available in his day?</a:t>
            </a:r>
          </a:p>
          <a:p>
            <a:pPr marL="514350" lvl="0" indent="-514350">
              <a:buFont typeface="+mj-lt"/>
              <a:buAutoNum type="arabicPeriod"/>
            </a:pPr>
            <a:r>
              <a:rPr lang="en-US" dirty="0">
                <a:solidFill>
                  <a:srgbClr val="FFFFFF"/>
                </a:solidFill>
                <a:effectLst>
                  <a:outerShdw blurRad="38100" dist="38100" dir="2700000" algn="tl">
                    <a:srgbClr val="000000">
                      <a:alpha val="43137"/>
                    </a:srgbClr>
                  </a:outerShdw>
                </a:effectLst>
              </a:rPr>
              <a:t>What happens when the same technology that helps spread truth can also be used to imitate, distort, or fake it? Did Paul ever face that problem?</a:t>
            </a:r>
          </a:p>
        </p:txBody>
      </p:sp>
    </p:spTree>
    <p:extLst>
      <p:ext uri="{BB962C8B-B14F-4D97-AF65-F5344CB8AC3E}">
        <p14:creationId xmlns:p14="http://schemas.microsoft.com/office/powerpoint/2010/main" val="412107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5" name="Picture 4">
            <a:extLst>
              <a:ext uri="{FF2B5EF4-FFF2-40B4-BE49-F238E27FC236}">
                <a16:creationId xmlns:a16="http://schemas.microsoft.com/office/drawing/2014/main" id="{4CC6A58F-7447-0EF6-DE1F-F58067C6F446}"/>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48307" y="0"/>
            <a:ext cx="12201319" cy="6857603"/>
          </a:xfrm>
          <a:prstGeom prst="rect">
            <a:avLst/>
          </a:prstGeom>
        </p:spPr>
      </p:pic>
      <p:sp>
        <p:nvSpPr>
          <p:cNvPr id="2" name="Title 1">
            <a:extLst>
              <a:ext uri="{FF2B5EF4-FFF2-40B4-BE49-F238E27FC236}">
                <a16:creationId xmlns:a16="http://schemas.microsoft.com/office/drawing/2014/main" id="{A3B31708-8C77-6B5B-BCCB-E9DEAACB4DC6}"/>
              </a:ext>
            </a:extLst>
          </p:cNvPr>
          <p:cNvSpPr>
            <a:spLocks noGrp="1"/>
          </p:cNvSpPr>
          <p:nvPr>
            <p:ph type="title"/>
          </p:nvPr>
        </p:nvSpPr>
        <p:spPr>
          <a:xfrm>
            <a:off x="277091" y="1814321"/>
            <a:ext cx="7772400" cy="4560920"/>
          </a:xfrm>
        </p:spPr>
        <p:txBody>
          <a:bodyPr vert="horz" lIns="91440" tIns="45720" rIns="91440" bIns="45720" rtlCol="0" anchor="b">
            <a:normAutofit/>
          </a:bodyPr>
          <a:lstStyle/>
          <a:p>
            <a:r>
              <a:rPr lang="en-US" sz="7400" b="1" dirty="0">
                <a:effectLst>
                  <a:outerShdw blurRad="38100" dist="38100" dir="2700000" algn="tl">
                    <a:srgbClr val="000000">
                      <a:alpha val="43137"/>
                    </a:srgbClr>
                  </a:outerShdw>
                </a:effectLst>
              </a:rPr>
              <a:t>1. Adam Sinned</a:t>
            </a:r>
          </a:p>
        </p:txBody>
      </p:sp>
    </p:spTree>
    <p:extLst>
      <p:ext uri="{BB962C8B-B14F-4D97-AF65-F5344CB8AC3E}">
        <p14:creationId xmlns:p14="http://schemas.microsoft.com/office/powerpoint/2010/main" val="1261946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90E9795B-797D-B59E-85CA-F9DD8D37F51F}"/>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0F3A394C-8865-98F6-C5EF-B3EDEC97F52F}"/>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Genesis 2:16-17</a:t>
            </a:r>
          </a:p>
        </p:txBody>
      </p:sp>
      <p:sp>
        <p:nvSpPr>
          <p:cNvPr id="12291" name="Content Placeholder 2">
            <a:extLst>
              <a:ext uri="{FF2B5EF4-FFF2-40B4-BE49-F238E27FC236}">
                <a16:creationId xmlns:a16="http://schemas.microsoft.com/office/drawing/2014/main" id="{6E031EF0-6E37-97D1-4374-BD8B85D6EC5E}"/>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16 </a:t>
            </a:r>
            <a:r>
              <a:rPr lang="en-US" sz="4000" dirty="0"/>
              <a:t>And the </a:t>
            </a:r>
            <a:r>
              <a:rPr lang="en-US" sz="4000" cap="small" dirty="0"/>
              <a:t>Lord</a:t>
            </a:r>
            <a:r>
              <a:rPr lang="en-US" sz="4000" dirty="0"/>
              <a:t> God commanded the man, saying, “Of every tree of the garden you may freely eat; </a:t>
            </a:r>
            <a:r>
              <a:rPr lang="en-US" sz="4000" b="1" baseline="30000" dirty="0"/>
              <a:t>17 </a:t>
            </a:r>
            <a:r>
              <a:rPr lang="en-US" sz="4000" dirty="0"/>
              <a:t>but of the tree of the knowledge of good and evil you shall not eat, for in the day that you eat of it you shall surely die.”</a:t>
            </a:r>
            <a:endParaRPr lang="en-US" sz="7200" dirty="0"/>
          </a:p>
        </p:txBody>
      </p:sp>
    </p:spTree>
    <p:extLst>
      <p:ext uri="{BB962C8B-B14F-4D97-AF65-F5344CB8AC3E}">
        <p14:creationId xmlns:p14="http://schemas.microsoft.com/office/powerpoint/2010/main" val="403269719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D21F3EF8-5F38-845D-AFF9-F2AD10CE6A23}"/>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1DB0A772-16F5-70FE-B0F0-E1D39A0CE73F}"/>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Genesis 3:6-7</a:t>
            </a:r>
          </a:p>
        </p:txBody>
      </p:sp>
      <p:sp>
        <p:nvSpPr>
          <p:cNvPr id="12291" name="Content Placeholder 2">
            <a:extLst>
              <a:ext uri="{FF2B5EF4-FFF2-40B4-BE49-F238E27FC236}">
                <a16:creationId xmlns:a16="http://schemas.microsoft.com/office/drawing/2014/main" id="{2D280060-7204-79A8-EF32-2F391523D3E4}"/>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6 </a:t>
            </a:r>
            <a:r>
              <a:rPr lang="en-US" sz="4000" dirty="0"/>
              <a:t>So when the woman saw that the tree </a:t>
            </a:r>
            <a:r>
              <a:rPr lang="en-US" sz="4000" i="1" dirty="0"/>
              <a:t>was</a:t>
            </a:r>
            <a:r>
              <a:rPr lang="en-US" sz="4000" dirty="0"/>
              <a:t> good for food, that it </a:t>
            </a:r>
            <a:r>
              <a:rPr lang="en-US" sz="4000" i="1" dirty="0"/>
              <a:t>was</a:t>
            </a:r>
            <a:r>
              <a:rPr lang="en-US" sz="4000" dirty="0"/>
              <a:t> pleasant to the eyes, and a tree desirable to make </a:t>
            </a:r>
            <a:r>
              <a:rPr lang="en-US" sz="4000" i="1" dirty="0"/>
              <a:t>one</a:t>
            </a:r>
            <a:r>
              <a:rPr lang="en-US" sz="4000" dirty="0"/>
              <a:t> wise, she took of its fruit and ate. She also gave to her husband with her, and he ate. </a:t>
            </a:r>
            <a:r>
              <a:rPr lang="en-US" sz="4000" b="1" baseline="30000" dirty="0"/>
              <a:t>7 </a:t>
            </a:r>
            <a:r>
              <a:rPr lang="en-US" sz="4000" dirty="0"/>
              <a:t>Then the eyes of both of them were opened, and they knew that they </a:t>
            </a:r>
            <a:r>
              <a:rPr lang="en-US" sz="4000" i="1" dirty="0"/>
              <a:t>were</a:t>
            </a:r>
            <a:r>
              <a:rPr lang="en-US" sz="4000" dirty="0"/>
              <a:t> naked; and they sewed fig leaves together and made themselves coverings.</a:t>
            </a:r>
            <a:endParaRPr lang="en-US" sz="9600" dirty="0"/>
          </a:p>
        </p:txBody>
      </p:sp>
    </p:spTree>
    <p:extLst>
      <p:ext uri="{BB962C8B-B14F-4D97-AF65-F5344CB8AC3E}">
        <p14:creationId xmlns:p14="http://schemas.microsoft.com/office/powerpoint/2010/main" val="113650571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F8ABF-9248-F3F6-F033-3ACBADA171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6DC51D-66DE-9CA8-112F-CE16DD84B19A}"/>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48307" y="0"/>
            <a:ext cx="12201319" cy="6857603"/>
          </a:xfrm>
          <a:prstGeom prst="rect">
            <a:avLst/>
          </a:prstGeom>
        </p:spPr>
      </p:pic>
      <p:sp>
        <p:nvSpPr>
          <p:cNvPr id="2" name="Title 1">
            <a:extLst>
              <a:ext uri="{FF2B5EF4-FFF2-40B4-BE49-F238E27FC236}">
                <a16:creationId xmlns:a16="http://schemas.microsoft.com/office/drawing/2014/main" id="{34EC0EB7-389A-2B32-8705-16F285497FC3}"/>
              </a:ext>
            </a:extLst>
          </p:cNvPr>
          <p:cNvSpPr>
            <a:spLocks noGrp="1"/>
          </p:cNvSpPr>
          <p:nvPr>
            <p:ph type="title"/>
          </p:nvPr>
        </p:nvSpPr>
        <p:spPr>
          <a:xfrm>
            <a:off x="277090" y="1814321"/>
            <a:ext cx="8389831" cy="4560920"/>
          </a:xfrm>
        </p:spPr>
        <p:txBody>
          <a:bodyPr vert="horz" lIns="91440" tIns="45720" rIns="91440" bIns="45720" rtlCol="0" anchor="b">
            <a:normAutofit/>
          </a:bodyPr>
          <a:lstStyle/>
          <a:p>
            <a:r>
              <a:rPr lang="en-US" sz="7400" b="1" dirty="0">
                <a:effectLst>
                  <a:outerShdw blurRad="38100" dist="38100" dir="2700000" algn="tl">
                    <a:srgbClr val="000000">
                      <a:alpha val="43137"/>
                    </a:srgbClr>
                  </a:outerShdw>
                </a:effectLst>
              </a:rPr>
              <a:t>2. Humanity Inherits Adam’s Sinful Nature</a:t>
            </a:r>
          </a:p>
        </p:txBody>
      </p:sp>
    </p:spTree>
    <p:extLst>
      <p:ext uri="{BB962C8B-B14F-4D97-AF65-F5344CB8AC3E}">
        <p14:creationId xmlns:p14="http://schemas.microsoft.com/office/powerpoint/2010/main" val="1382578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8DF49E87-BAFF-412C-AF22-B4CF230A7AA1}"/>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8DC1C0EC-80DA-AE28-F2CF-0DE5A35CB1BB}"/>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Genesis 1:26a; 5:1-3 </a:t>
            </a:r>
          </a:p>
        </p:txBody>
      </p:sp>
      <p:sp>
        <p:nvSpPr>
          <p:cNvPr id="12291" name="Content Placeholder 2">
            <a:extLst>
              <a:ext uri="{FF2B5EF4-FFF2-40B4-BE49-F238E27FC236}">
                <a16:creationId xmlns:a16="http://schemas.microsoft.com/office/drawing/2014/main" id="{80A81CDE-F63D-9843-FF16-C40D4E8442DF}"/>
              </a:ext>
            </a:extLst>
          </p:cNvPr>
          <p:cNvSpPr>
            <a:spLocks noGrp="1"/>
          </p:cNvSpPr>
          <p:nvPr>
            <p:ph sz="half" idx="1"/>
          </p:nvPr>
        </p:nvSpPr>
        <p:spPr>
          <a:xfrm>
            <a:off x="357514" y="1354391"/>
            <a:ext cx="11476972" cy="5175259"/>
          </a:xfrm>
        </p:spPr>
        <p:txBody>
          <a:bodyPr>
            <a:normAutofit/>
          </a:bodyPr>
          <a:lstStyle/>
          <a:p>
            <a:pPr marL="0" indent="0">
              <a:buNone/>
            </a:pPr>
            <a:r>
              <a:rPr lang="en-US" sz="4000" b="1" baseline="30000" dirty="0"/>
              <a:t>26 </a:t>
            </a:r>
            <a:r>
              <a:rPr lang="en-US" sz="4000" dirty="0"/>
              <a:t>Then God said, “Let Us make man in Our image, according to Our likeness…”</a:t>
            </a:r>
          </a:p>
          <a:p>
            <a:pPr marL="0" indent="0">
              <a:buNone/>
            </a:pPr>
            <a:r>
              <a:rPr lang="en-US" sz="4000" b="1" baseline="30000" dirty="0"/>
              <a:t>1 </a:t>
            </a:r>
            <a:r>
              <a:rPr lang="en-US" sz="4000" dirty="0"/>
              <a:t>This is the book of the genealogy of Adam. In the day that God created man, He made him in the likeness of God. </a:t>
            </a:r>
            <a:r>
              <a:rPr lang="en-US" sz="4000" b="1" baseline="30000" dirty="0"/>
              <a:t>2 </a:t>
            </a:r>
            <a:r>
              <a:rPr lang="en-US" sz="4000" dirty="0"/>
              <a:t>He created them male and female, and blessed them and called them Mankind in the day they were created. </a:t>
            </a:r>
            <a:r>
              <a:rPr lang="en-US" sz="4000" b="1" baseline="30000" dirty="0"/>
              <a:t>3 </a:t>
            </a:r>
            <a:r>
              <a:rPr lang="en-US" sz="4000" dirty="0"/>
              <a:t>And Adam lived one hundred and thirty years, and begot </a:t>
            </a:r>
            <a:r>
              <a:rPr lang="en-US" sz="4000" i="1" dirty="0"/>
              <a:t>a son</a:t>
            </a:r>
            <a:r>
              <a:rPr lang="en-US" sz="4000" dirty="0"/>
              <a:t> in his own likeness, after his image, and named him Seth.</a:t>
            </a:r>
            <a:endParaRPr lang="en-US" sz="7200" dirty="0"/>
          </a:p>
        </p:txBody>
      </p:sp>
    </p:spTree>
    <p:extLst>
      <p:ext uri="{BB962C8B-B14F-4D97-AF65-F5344CB8AC3E}">
        <p14:creationId xmlns:p14="http://schemas.microsoft.com/office/powerpoint/2010/main" val="42573433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EEAE5-96CF-80E0-B55F-7B397A3E202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359676D-00EA-1D6B-996E-9EB3D2E4E931}"/>
              </a:ext>
            </a:extLst>
          </p:cNvPr>
          <p:cNvPicPr>
            <a:picLocks noChangeAspect="1"/>
          </p:cNvPicPr>
          <p:nvPr/>
        </p:nvPicPr>
        <p:blipFill>
          <a:blip r:embed="rId2" cstate="screen">
            <a:alphaModFix amt="70000"/>
            <a:extLst>
              <a:ext uri="{BEBA8EAE-BF5A-486C-A8C5-ECC9F3942E4B}">
                <a14:imgProps xmlns:a14="http://schemas.microsoft.com/office/drawing/2010/main">
                  <a14:imgLayer r:embed="rId3">
                    <a14:imgEffect>
                      <a14:colorTemperature colorTemp="4700"/>
                    </a14:imgEffect>
                    <a14:imgEffect>
                      <a14:brightnessContrast bright="-40000"/>
                    </a14:imgEffect>
                  </a14:imgLayer>
                </a14:imgProps>
              </a:ext>
              <a:ext uri="{28A0092B-C50C-407E-A947-70E740481C1C}">
                <a14:useLocalDpi xmlns:a14="http://schemas.microsoft.com/office/drawing/2010/main"/>
              </a:ext>
            </a:extLst>
          </a:blip>
          <a:srcRect/>
          <a:stretch>
            <a:fillRect/>
          </a:stretch>
        </p:blipFill>
        <p:spPr>
          <a:xfrm>
            <a:off x="20" y="-9107"/>
            <a:ext cx="12191980" cy="6858000"/>
          </a:xfrm>
          <a:prstGeom prst="rect">
            <a:avLst/>
          </a:prstGeom>
        </p:spPr>
      </p:pic>
      <p:sp>
        <p:nvSpPr>
          <p:cNvPr id="3" name="Title 2">
            <a:extLst>
              <a:ext uri="{FF2B5EF4-FFF2-40B4-BE49-F238E27FC236}">
                <a16:creationId xmlns:a16="http://schemas.microsoft.com/office/drawing/2014/main" id="{E58694D6-A8CE-CCB9-1A19-F76388A15B21}"/>
              </a:ext>
            </a:extLst>
          </p:cNvPr>
          <p:cNvSpPr>
            <a:spLocks noGrp="1"/>
          </p:cNvSpPr>
          <p:nvPr>
            <p:ph type="title"/>
          </p:nvPr>
        </p:nvSpPr>
        <p:spPr/>
        <p:txBody>
          <a:bodyPr/>
          <a:lstStyle/>
          <a:p>
            <a:r>
              <a:rPr lang="en-US" dirty="0"/>
              <a:t>Humanity Inherits Adam’s Sinful Nature</a:t>
            </a:r>
          </a:p>
        </p:txBody>
      </p:sp>
      <p:sp>
        <p:nvSpPr>
          <p:cNvPr id="4" name="Content Placeholder 3">
            <a:extLst>
              <a:ext uri="{FF2B5EF4-FFF2-40B4-BE49-F238E27FC236}">
                <a16:creationId xmlns:a16="http://schemas.microsoft.com/office/drawing/2014/main" id="{A0150E9A-8819-8651-DEBB-B6F7B6D740B0}"/>
              </a:ext>
            </a:extLst>
          </p:cNvPr>
          <p:cNvSpPr>
            <a:spLocks noGrp="1"/>
          </p:cNvSpPr>
          <p:nvPr>
            <p:ph idx="1"/>
          </p:nvPr>
        </p:nvSpPr>
        <p:spPr/>
        <p:txBody>
          <a:bodyPr>
            <a:normAutofit/>
          </a:bodyPr>
          <a:lstStyle/>
          <a:p>
            <a:r>
              <a:rPr lang="en-US" sz="3200" dirty="0"/>
              <a:t>Behold, I was brought forth in iniquity,</a:t>
            </a:r>
            <a:br>
              <a:rPr lang="en-US" sz="3200" dirty="0"/>
            </a:br>
            <a:r>
              <a:rPr lang="en-US" sz="3200" dirty="0"/>
              <a:t>And in sin my mother conceived me.</a:t>
            </a:r>
          </a:p>
          <a:p>
            <a:pPr lvl="1"/>
            <a:r>
              <a:rPr lang="en-US" sz="2800" dirty="0"/>
              <a:t>Psalm 51:5</a:t>
            </a:r>
          </a:p>
          <a:p>
            <a:r>
              <a:rPr lang="en-US" sz="3200" dirty="0"/>
              <a:t>And you </a:t>
            </a:r>
            <a:r>
              <a:rPr lang="en-US" sz="3200" i="1" dirty="0"/>
              <a:t>He made alive,</a:t>
            </a:r>
            <a:r>
              <a:rPr lang="en-US" sz="3200" dirty="0"/>
              <a:t> who were dead in trespasses and sins…and were by nature children of wrath, just as the others.</a:t>
            </a:r>
          </a:p>
          <a:p>
            <a:pPr lvl="1"/>
            <a:r>
              <a:rPr lang="en-US" sz="2800" dirty="0"/>
              <a:t>Ephesians 2:1,3b</a:t>
            </a:r>
          </a:p>
        </p:txBody>
      </p:sp>
    </p:spTree>
    <p:extLst>
      <p:ext uri="{BB962C8B-B14F-4D97-AF65-F5344CB8AC3E}">
        <p14:creationId xmlns:p14="http://schemas.microsoft.com/office/powerpoint/2010/main" val="213881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1D143-FF2E-BD04-FD74-C48281328B78}"/>
              </a:ext>
            </a:extLst>
          </p:cNvPr>
          <p:cNvSpPr>
            <a:spLocks noGrp="1"/>
          </p:cNvSpPr>
          <p:nvPr>
            <p:ph type="title"/>
          </p:nvPr>
        </p:nvSpPr>
        <p:spPr/>
        <p:txBody>
          <a:bodyPr>
            <a:normAutofit/>
          </a:bodyPr>
          <a:lstStyle/>
          <a:p>
            <a:r>
              <a:rPr lang="en-US" sz="6600" dirty="0"/>
              <a:t>“Inheritance”</a:t>
            </a:r>
          </a:p>
        </p:txBody>
      </p:sp>
      <p:pic>
        <p:nvPicPr>
          <p:cNvPr id="4" name="Picture 3">
            <a:extLst>
              <a:ext uri="{FF2B5EF4-FFF2-40B4-BE49-F238E27FC236}">
                <a16:creationId xmlns:a16="http://schemas.microsoft.com/office/drawing/2014/main" id="{1BD00EAC-623E-BB6E-2C47-9A93583523EE}"/>
              </a:ext>
            </a:extLst>
          </p:cNvPr>
          <p:cNvPicPr>
            <a:picLocks noChangeAspect="1"/>
          </p:cNvPicPr>
          <p:nvPr/>
        </p:nvPicPr>
        <p:blipFill>
          <a:blip r:embed="rId2"/>
          <a:stretch>
            <a:fillRect/>
          </a:stretch>
        </p:blipFill>
        <p:spPr>
          <a:xfrm>
            <a:off x="570543" y="1829835"/>
            <a:ext cx="4462788" cy="450022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1AB5CA06-34E5-F9E8-402F-560C2793CC81}"/>
              </a:ext>
            </a:extLst>
          </p:cNvPr>
          <p:cNvPicPr>
            <a:picLocks noChangeAspect="1"/>
          </p:cNvPicPr>
          <p:nvPr/>
        </p:nvPicPr>
        <p:blipFill>
          <a:blip r:embed="rId3"/>
          <a:stretch>
            <a:fillRect/>
          </a:stretch>
        </p:blipFill>
        <p:spPr>
          <a:xfrm>
            <a:off x="5832805" y="225978"/>
            <a:ext cx="3245938" cy="4155120"/>
          </a:xfrm>
          <a:prstGeom prst="rect">
            <a:avLst/>
          </a:prstGeom>
        </p:spPr>
      </p:pic>
      <p:pic>
        <p:nvPicPr>
          <p:cNvPr id="7" name="Picture 6">
            <a:extLst>
              <a:ext uri="{FF2B5EF4-FFF2-40B4-BE49-F238E27FC236}">
                <a16:creationId xmlns:a16="http://schemas.microsoft.com/office/drawing/2014/main" id="{342DE2F3-7529-B8FD-BFA7-3B4EF667562E}"/>
              </a:ext>
            </a:extLst>
          </p:cNvPr>
          <p:cNvPicPr>
            <a:picLocks noChangeAspect="1"/>
          </p:cNvPicPr>
          <p:nvPr/>
        </p:nvPicPr>
        <p:blipFill>
          <a:blip r:embed="rId4"/>
          <a:stretch>
            <a:fillRect/>
          </a:stretch>
        </p:blipFill>
        <p:spPr>
          <a:xfrm>
            <a:off x="5832805" y="4753471"/>
            <a:ext cx="5633092" cy="1824049"/>
          </a:xfrm>
          <a:prstGeom prst="rect">
            <a:avLst/>
          </a:prstGeom>
        </p:spPr>
      </p:pic>
      <p:sp>
        <p:nvSpPr>
          <p:cNvPr id="8" name="Title 1">
            <a:extLst>
              <a:ext uri="{FF2B5EF4-FFF2-40B4-BE49-F238E27FC236}">
                <a16:creationId xmlns:a16="http://schemas.microsoft.com/office/drawing/2014/main" id="{3EB5A752-F072-729D-B356-6ADA17C77FC9}"/>
              </a:ext>
            </a:extLst>
          </p:cNvPr>
          <p:cNvSpPr txBox="1">
            <a:spLocks/>
          </p:cNvSpPr>
          <p:nvPr/>
        </p:nvSpPr>
        <p:spPr>
          <a:xfrm>
            <a:off x="6712771" y="365125"/>
            <a:ext cx="4816619" cy="17817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6600" dirty="0"/>
          </a:p>
        </p:txBody>
      </p:sp>
      <p:sp>
        <p:nvSpPr>
          <p:cNvPr id="9" name="TextBox 8">
            <a:extLst>
              <a:ext uri="{FF2B5EF4-FFF2-40B4-BE49-F238E27FC236}">
                <a16:creationId xmlns:a16="http://schemas.microsoft.com/office/drawing/2014/main" id="{BF65648E-A801-3A86-AD59-6C9BD94F7235}"/>
              </a:ext>
            </a:extLst>
          </p:cNvPr>
          <p:cNvSpPr txBox="1"/>
          <p:nvPr/>
        </p:nvSpPr>
        <p:spPr>
          <a:xfrm>
            <a:off x="9471991" y="575567"/>
            <a:ext cx="2514601" cy="1569660"/>
          </a:xfrm>
          <a:prstGeom prst="rect">
            <a:avLst/>
          </a:prstGeom>
          <a:noFill/>
        </p:spPr>
        <p:txBody>
          <a:bodyPr wrap="square" rtlCol="0">
            <a:spAutoFit/>
          </a:bodyPr>
          <a:lstStyle/>
          <a:p>
            <a:r>
              <a:rPr lang="en-US" sz="2400" i="1" dirty="0"/>
              <a:t>Fast Enemy Ship </a:t>
            </a:r>
            <a:r>
              <a:rPr lang="en-US" sz="2400" dirty="0"/>
              <a:t>“inherits” all the attributes of </a:t>
            </a:r>
            <a:r>
              <a:rPr lang="en-US" sz="2400" i="1" dirty="0"/>
              <a:t>Enemy Ship</a:t>
            </a:r>
          </a:p>
        </p:txBody>
      </p:sp>
      <mc:AlternateContent xmlns:mc="http://schemas.openxmlformats.org/markup-compatibility/2006" xmlns:p14="http://schemas.microsoft.com/office/powerpoint/2010/main">
        <mc:Choice Requires="p14">
          <p:contentPart p14:bwMode="auto" r:id="rId5">
            <p14:nvContentPartPr>
              <p14:cNvPr id="20" name="Ink 19">
                <a:extLst>
                  <a:ext uri="{FF2B5EF4-FFF2-40B4-BE49-F238E27FC236}">
                    <a16:creationId xmlns:a16="http://schemas.microsoft.com/office/drawing/2014/main" id="{191C3429-3B24-BEF2-3A20-C00E2DE393C9}"/>
                  </a:ext>
                </a:extLst>
              </p14:cNvPr>
              <p14:cNvContentPartPr/>
              <p14:nvPr/>
            </p14:nvContentPartPr>
            <p14:xfrm>
              <a:off x="8846765" y="407410"/>
              <a:ext cx="323280" cy="3973688"/>
            </p14:xfrm>
          </p:contentPart>
        </mc:Choice>
        <mc:Fallback xmlns="">
          <p:pic>
            <p:nvPicPr>
              <p:cNvPr id="20" name="Ink 19">
                <a:extLst>
                  <a:ext uri="{FF2B5EF4-FFF2-40B4-BE49-F238E27FC236}">
                    <a16:creationId xmlns:a16="http://schemas.microsoft.com/office/drawing/2014/main" id="{191C3429-3B24-BEF2-3A20-C00E2DE393C9}"/>
                  </a:ext>
                </a:extLst>
              </p:cNvPr>
              <p:cNvPicPr/>
              <p:nvPr/>
            </p:nvPicPr>
            <p:blipFill>
              <a:blip r:embed="rId6"/>
              <a:stretch>
                <a:fillRect/>
              </a:stretch>
            </p:blipFill>
            <p:spPr>
              <a:xfrm>
                <a:off x="8828785" y="389412"/>
                <a:ext cx="358880" cy="400932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2" name="Ink 21">
                <a:extLst>
                  <a:ext uri="{FF2B5EF4-FFF2-40B4-BE49-F238E27FC236}">
                    <a16:creationId xmlns:a16="http://schemas.microsoft.com/office/drawing/2014/main" id="{5289DEDE-71C0-1A92-8136-64354DA7F8E7}"/>
                  </a:ext>
                </a:extLst>
              </p14:cNvPr>
              <p14:cNvContentPartPr/>
              <p14:nvPr/>
            </p14:nvContentPartPr>
            <p14:xfrm>
              <a:off x="9291365" y="2343166"/>
              <a:ext cx="1136160" cy="2430684"/>
            </p14:xfrm>
          </p:contentPart>
        </mc:Choice>
        <mc:Fallback xmlns="">
          <p:pic>
            <p:nvPicPr>
              <p:cNvPr id="22" name="Ink 21">
                <a:extLst>
                  <a:ext uri="{FF2B5EF4-FFF2-40B4-BE49-F238E27FC236}">
                    <a16:creationId xmlns:a16="http://schemas.microsoft.com/office/drawing/2014/main" id="{5289DEDE-71C0-1A92-8136-64354DA7F8E7}"/>
                  </a:ext>
                </a:extLst>
              </p:cNvPr>
              <p:cNvPicPr/>
              <p:nvPr/>
            </p:nvPicPr>
            <p:blipFill>
              <a:blip r:embed="rId8"/>
              <a:stretch>
                <a:fillRect/>
              </a:stretch>
            </p:blipFill>
            <p:spPr>
              <a:xfrm>
                <a:off x="9273371" y="2325164"/>
                <a:ext cx="1171789" cy="246632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4" name="Ink 23">
                <a:extLst>
                  <a:ext uri="{FF2B5EF4-FFF2-40B4-BE49-F238E27FC236}">
                    <a16:creationId xmlns:a16="http://schemas.microsoft.com/office/drawing/2014/main" id="{15D547F2-5959-76A0-5204-F406137F9FA2}"/>
                  </a:ext>
                </a:extLst>
              </p14:cNvPr>
              <p14:cNvContentPartPr/>
              <p14:nvPr/>
            </p14:nvContentPartPr>
            <p14:xfrm>
              <a:off x="8696645" y="5208010"/>
              <a:ext cx="1014120" cy="10080"/>
            </p14:xfrm>
          </p:contentPart>
        </mc:Choice>
        <mc:Fallback xmlns="">
          <p:pic>
            <p:nvPicPr>
              <p:cNvPr id="24" name="Ink 23">
                <a:extLst>
                  <a:ext uri="{FF2B5EF4-FFF2-40B4-BE49-F238E27FC236}">
                    <a16:creationId xmlns:a16="http://schemas.microsoft.com/office/drawing/2014/main" id="{15D547F2-5959-76A0-5204-F406137F9FA2}"/>
                  </a:ext>
                </a:extLst>
              </p:cNvPr>
              <p:cNvPicPr/>
              <p:nvPr/>
            </p:nvPicPr>
            <p:blipFill>
              <a:blip r:embed="rId10"/>
              <a:stretch>
                <a:fillRect/>
              </a:stretch>
            </p:blipFill>
            <p:spPr>
              <a:xfrm>
                <a:off x="8678645" y="5190010"/>
                <a:ext cx="1049760" cy="45720"/>
              </a:xfrm>
              <a:prstGeom prst="rect">
                <a:avLst/>
              </a:prstGeom>
            </p:spPr>
          </p:pic>
        </mc:Fallback>
      </mc:AlternateContent>
    </p:spTree>
    <p:extLst>
      <p:ext uri="{BB962C8B-B14F-4D97-AF65-F5344CB8AC3E}">
        <p14:creationId xmlns:p14="http://schemas.microsoft.com/office/powerpoint/2010/main" val="84933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D1EF1-B49A-FC83-AF62-70D723849849}"/>
              </a:ext>
            </a:extLst>
          </p:cNvPr>
          <p:cNvSpPr>
            <a:spLocks noGrp="1"/>
          </p:cNvSpPr>
          <p:nvPr>
            <p:ph type="title"/>
          </p:nvPr>
        </p:nvSpPr>
        <p:spPr>
          <a:xfrm>
            <a:off x="6712771" y="365125"/>
            <a:ext cx="4816619" cy="1781727"/>
          </a:xfrm>
        </p:spPr>
        <p:txBody>
          <a:bodyPr>
            <a:normAutofit/>
          </a:bodyPr>
          <a:lstStyle/>
          <a:p>
            <a:r>
              <a:rPr lang="en-US" sz="6600" dirty="0"/>
              <a:t>“Inheritance”</a:t>
            </a:r>
          </a:p>
        </p:txBody>
      </p:sp>
      <p:sp>
        <p:nvSpPr>
          <p:cNvPr id="3" name="Content Placeholder 2">
            <a:extLst>
              <a:ext uri="{FF2B5EF4-FFF2-40B4-BE49-F238E27FC236}">
                <a16:creationId xmlns:a16="http://schemas.microsoft.com/office/drawing/2014/main" id="{6849C626-248C-3B51-F97D-5440F8F67685}"/>
              </a:ext>
            </a:extLst>
          </p:cNvPr>
          <p:cNvSpPr>
            <a:spLocks noGrp="1"/>
          </p:cNvSpPr>
          <p:nvPr>
            <p:ph idx="1"/>
          </p:nvPr>
        </p:nvSpPr>
        <p:spPr>
          <a:xfrm>
            <a:off x="584869" y="5984323"/>
            <a:ext cx="10515600" cy="776624"/>
          </a:xfrm>
        </p:spPr>
        <p:txBody>
          <a:bodyPr>
            <a:normAutofit/>
          </a:bodyPr>
          <a:lstStyle/>
          <a:p>
            <a:pPr marL="0" indent="0">
              <a:buNone/>
            </a:pPr>
            <a:r>
              <a:rPr lang="en-US" sz="1600" dirty="0">
                <a:solidFill>
                  <a:schemeClr val="tx1">
                    <a:lumMod val="75000"/>
                  </a:schemeClr>
                </a:solidFill>
              </a:rPr>
              <a:t>In the code example, all of “Adam’s” properties are inherited by the “Human” class.</a:t>
            </a:r>
          </a:p>
          <a:p>
            <a:pPr marL="0" indent="0">
              <a:buNone/>
            </a:pPr>
            <a:r>
              <a:rPr lang="en-US" sz="1600" dirty="0">
                <a:solidFill>
                  <a:schemeClr val="tx1">
                    <a:lumMod val="75000"/>
                  </a:schemeClr>
                </a:solidFill>
              </a:rPr>
              <a:t>Spiritually, we inherit Adam’s sinful nature and other attributes.</a:t>
            </a:r>
          </a:p>
        </p:txBody>
      </p:sp>
      <p:pic>
        <p:nvPicPr>
          <p:cNvPr id="10" name="Picture 9">
            <a:extLst>
              <a:ext uri="{FF2B5EF4-FFF2-40B4-BE49-F238E27FC236}">
                <a16:creationId xmlns:a16="http://schemas.microsoft.com/office/drawing/2014/main" id="{313886A4-2EFB-04C9-4FF5-531A62293495}"/>
              </a:ext>
            </a:extLst>
          </p:cNvPr>
          <p:cNvPicPr>
            <a:picLocks noChangeAspect="1"/>
          </p:cNvPicPr>
          <p:nvPr/>
        </p:nvPicPr>
        <p:blipFill>
          <a:blip r:embed="rId2"/>
          <a:stretch>
            <a:fillRect/>
          </a:stretch>
        </p:blipFill>
        <p:spPr>
          <a:xfrm>
            <a:off x="584869" y="346219"/>
            <a:ext cx="5507846" cy="3560143"/>
          </a:xfrm>
          <a:prstGeom prst="rect">
            <a:avLst/>
          </a:prstGeom>
        </p:spPr>
      </p:pic>
      <p:pic>
        <p:nvPicPr>
          <p:cNvPr id="12" name="Picture 11">
            <a:extLst>
              <a:ext uri="{FF2B5EF4-FFF2-40B4-BE49-F238E27FC236}">
                <a16:creationId xmlns:a16="http://schemas.microsoft.com/office/drawing/2014/main" id="{5492B5C5-792F-B2A0-B6EF-5F2042AA8284}"/>
              </a:ext>
            </a:extLst>
          </p:cNvPr>
          <p:cNvPicPr>
            <a:picLocks noChangeAspect="1"/>
          </p:cNvPicPr>
          <p:nvPr/>
        </p:nvPicPr>
        <p:blipFill>
          <a:blip r:embed="rId3"/>
          <a:stretch>
            <a:fillRect/>
          </a:stretch>
        </p:blipFill>
        <p:spPr>
          <a:xfrm>
            <a:off x="584869" y="4015525"/>
            <a:ext cx="5747317" cy="1772089"/>
          </a:xfrm>
          <a:prstGeom prst="rect">
            <a:avLst/>
          </a:prstGeom>
        </p:spPr>
      </p:pic>
      <p:pic>
        <p:nvPicPr>
          <p:cNvPr id="16" name="Picture 15">
            <a:extLst>
              <a:ext uri="{FF2B5EF4-FFF2-40B4-BE49-F238E27FC236}">
                <a16:creationId xmlns:a16="http://schemas.microsoft.com/office/drawing/2014/main" id="{14201E58-57C0-8D3D-8CC7-C65963FF673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351013" y="2599674"/>
            <a:ext cx="4107031" cy="2931827"/>
          </a:xfrm>
          <a:prstGeom prst="rect">
            <a:avLst/>
          </a:prstGeom>
        </p:spPr>
      </p:pic>
      <mc:AlternateContent xmlns:mc="http://schemas.openxmlformats.org/markup-compatibility/2006" xmlns:p14="http://schemas.microsoft.com/office/powerpoint/2010/main">
        <mc:Choice Requires="p14">
          <p:contentPart p14:bwMode="auto" r:id="rId5">
            <p14:nvContentPartPr>
              <p14:cNvPr id="17" name="Ink 16">
                <a:extLst>
                  <a:ext uri="{FF2B5EF4-FFF2-40B4-BE49-F238E27FC236}">
                    <a16:creationId xmlns:a16="http://schemas.microsoft.com/office/drawing/2014/main" id="{17402E05-868C-3CE2-8715-AFFA2C580D1C}"/>
                  </a:ext>
                </a:extLst>
              </p14:cNvPr>
              <p14:cNvContentPartPr/>
              <p14:nvPr/>
            </p14:nvContentPartPr>
            <p14:xfrm>
              <a:off x="3041045" y="3617843"/>
              <a:ext cx="720" cy="547169"/>
            </p14:xfrm>
          </p:contentPart>
        </mc:Choice>
        <mc:Fallback xmlns="">
          <p:pic>
            <p:nvPicPr>
              <p:cNvPr id="17" name="Ink 16">
                <a:extLst>
                  <a:ext uri="{FF2B5EF4-FFF2-40B4-BE49-F238E27FC236}">
                    <a16:creationId xmlns:a16="http://schemas.microsoft.com/office/drawing/2014/main" id="{17402E05-868C-3CE2-8715-AFFA2C580D1C}"/>
                  </a:ext>
                </a:extLst>
              </p:cNvPr>
              <p:cNvPicPr/>
              <p:nvPr/>
            </p:nvPicPr>
            <p:blipFill>
              <a:blip r:embed="rId6"/>
              <a:stretch>
                <a:fillRect/>
              </a:stretch>
            </p:blipFill>
            <p:spPr>
              <a:xfrm>
                <a:off x="3005045" y="3599832"/>
                <a:ext cx="72000" cy="582830"/>
              </a:xfrm>
              <a:prstGeom prst="rect">
                <a:avLst/>
              </a:prstGeom>
            </p:spPr>
          </p:pic>
        </mc:Fallback>
      </mc:AlternateContent>
      <p:grpSp>
        <p:nvGrpSpPr>
          <p:cNvPr id="20" name="Group 19">
            <a:extLst>
              <a:ext uri="{FF2B5EF4-FFF2-40B4-BE49-F238E27FC236}">
                <a16:creationId xmlns:a16="http://schemas.microsoft.com/office/drawing/2014/main" id="{37FE2642-D97D-A262-DCCD-E261F8399E67}"/>
              </a:ext>
            </a:extLst>
          </p:cNvPr>
          <p:cNvGrpSpPr/>
          <p:nvPr/>
        </p:nvGrpSpPr>
        <p:grpSpPr>
          <a:xfrm>
            <a:off x="2902085" y="4023532"/>
            <a:ext cx="277200" cy="131040"/>
            <a:chOff x="2902085" y="4023532"/>
            <a:chExt cx="277200" cy="131040"/>
          </a:xfrm>
        </p:grpSpPr>
        <mc:AlternateContent xmlns:mc="http://schemas.openxmlformats.org/markup-compatibility/2006" xmlns:p14="http://schemas.microsoft.com/office/powerpoint/2010/main">
          <mc:Choice Requires="p14">
            <p:contentPart p14:bwMode="auto" r:id="rId7">
              <p14:nvContentPartPr>
                <p14:cNvPr id="18" name="Ink 17">
                  <a:extLst>
                    <a:ext uri="{FF2B5EF4-FFF2-40B4-BE49-F238E27FC236}">
                      <a16:creationId xmlns:a16="http://schemas.microsoft.com/office/drawing/2014/main" id="{01123BBD-0012-98C9-8AA8-4C7908570C37}"/>
                    </a:ext>
                  </a:extLst>
                </p14:cNvPr>
                <p14:cNvContentPartPr/>
                <p14:nvPr/>
              </p14:nvContentPartPr>
              <p14:xfrm>
                <a:off x="2902085" y="4023532"/>
                <a:ext cx="118800" cy="127080"/>
              </p14:xfrm>
            </p:contentPart>
          </mc:Choice>
          <mc:Fallback xmlns="">
            <p:pic>
              <p:nvPicPr>
                <p:cNvPr id="18" name="Ink 17">
                  <a:extLst>
                    <a:ext uri="{FF2B5EF4-FFF2-40B4-BE49-F238E27FC236}">
                      <a16:creationId xmlns:a16="http://schemas.microsoft.com/office/drawing/2014/main" id="{01123BBD-0012-98C9-8AA8-4C7908570C37}"/>
                    </a:ext>
                  </a:extLst>
                </p:cNvPr>
                <p:cNvPicPr/>
                <p:nvPr/>
              </p:nvPicPr>
              <p:blipFill>
                <a:blip r:embed="rId8"/>
                <a:stretch>
                  <a:fillRect/>
                </a:stretch>
              </p:blipFill>
              <p:spPr>
                <a:xfrm>
                  <a:off x="2884139" y="4005532"/>
                  <a:ext cx="154332"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56ABDE17-14AF-9852-D970-AEF267BF2988}"/>
                    </a:ext>
                  </a:extLst>
                </p14:cNvPr>
                <p14:cNvContentPartPr/>
                <p14:nvPr/>
              </p14:nvContentPartPr>
              <p14:xfrm>
                <a:off x="3031325" y="4062412"/>
                <a:ext cx="147960" cy="92160"/>
              </p14:xfrm>
            </p:contentPart>
          </mc:Choice>
          <mc:Fallback xmlns="">
            <p:pic>
              <p:nvPicPr>
                <p:cNvPr id="19" name="Ink 18">
                  <a:extLst>
                    <a:ext uri="{FF2B5EF4-FFF2-40B4-BE49-F238E27FC236}">
                      <a16:creationId xmlns:a16="http://schemas.microsoft.com/office/drawing/2014/main" id="{56ABDE17-14AF-9852-D970-AEF267BF2988}"/>
                    </a:ext>
                  </a:extLst>
                </p:cNvPr>
                <p:cNvPicPr/>
                <p:nvPr/>
              </p:nvPicPr>
              <p:blipFill>
                <a:blip r:embed="rId10"/>
                <a:stretch>
                  <a:fillRect/>
                </a:stretch>
              </p:blipFill>
              <p:spPr>
                <a:xfrm>
                  <a:off x="3013325" y="4044482"/>
                  <a:ext cx="183600" cy="127661"/>
                </a:xfrm>
                <a:prstGeom prst="rect">
                  <a:avLst/>
                </a:prstGeom>
              </p:spPr>
            </p:pic>
          </mc:Fallback>
        </mc:AlternateContent>
      </p:grpSp>
    </p:spTree>
    <p:extLst>
      <p:ext uri="{BB962C8B-B14F-4D97-AF65-F5344CB8AC3E}">
        <p14:creationId xmlns:p14="http://schemas.microsoft.com/office/powerpoint/2010/main" val="325890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3489B-305C-7471-72DB-F46E77C1E77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06620BE-C1BE-8EA5-F890-8C8790863935}"/>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48307" y="0"/>
            <a:ext cx="12201319" cy="6857603"/>
          </a:xfrm>
          <a:prstGeom prst="rect">
            <a:avLst/>
          </a:prstGeom>
        </p:spPr>
      </p:pic>
      <p:sp>
        <p:nvSpPr>
          <p:cNvPr id="2" name="Title 1">
            <a:extLst>
              <a:ext uri="{FF2B5EF4-FFF2-40B4-BE49-F238E27FC236}">
                <a16:creationId xmlns:a16="http://schemas.microsoft.com/office/drawing/2014/main" id="{F9258ABF-BBF5-0D7C-F586-2E0DDD451923}"/>
              </a:ext>
            </a:extLst>
          </p:cNvPr>
          <p:cNvSpPr>
            <a:spLocks noGrp="1"/>
          </p:cNvSpPr>
          <p:nvPr>
            <p:ph type="title"/>
          </p:nvPr>
        </p:nvSpPr>
        <p:spPr>
          <a:xfrm>
            <a:off x="277090" y="1814321"/>
            <a:ext cx="8389831" cy="4560920"/>
          </a:xfrm>
        </p:spPr>
        <p:txBody>
          <a:bodyPr vert="horz" lIns="91440" tIns="45720" rIns="91440" bIns="45720" rtlCol="0" anchor="b">
            <a:normAutofit/>
          </a:bodyPr>
          <a:lstStyle/>
          <a:p>
            <a:r>
              <a:rPr lang="en-US" sz="7400" b="1" dirty="0">
                <a:effectLst>
                  <a:outerShdw blurRad="38100" dist="38100" dir="2700000" algn="tl">
                    <a:srgbClr val="000000">
                      <a:alpha val="43137"/>
                    </a:srgbClr>
                  </a:outerShdw>
                </a:effectLst>
              </a:rPr>
              <a:t>3. One Man’s Sin Infected the Whole Family Tree</a:t>
            </a:r>
          </a:p>
        </p:txBody>
      </p:sp>
    </p:spTree>
    <p:extLst>
      <p:ext uri="{BB962C8B-B14F-4D97-AF65-F5344CB8AC3E}">
        <p14:creationId xmlns:p14="http://schemas.microsoft.com/office/powerpoint/2010/main" val="3283492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115F8-047F-59B7-63A8-A7BCDA9BD1A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D2B4911-EBC8-4EB6-FF56-765E461AD4C0}"/>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a:stretch/>
        </p:blipFill>
        <p:spPr>
          <a:xfrm>
            <a:off x="48307" y="0"/>
            <a:ext cx="12201319" cy="6857603"/>
          </a:xfrm>
          <a:prstGeom prst="rect">
            <a:avLst/>
          </a:prstGeom>
        </p:spPr>
      </p:pic>
      <p:sp>
        <p:nvSpPr>
          <p:cNvPr id="2" name="Title 1">
            <a:extLst>
              <a:ext uri="{FF2B5EF4-FFF2-40B4-BE49-F238E27FC236}">
                <a16:creationId xmlns:a16="http://schemas.microsoft.com/office/drawing/2014/main" id="{E9B29D50-16DE-1B60-A860-97C8F534B9A5}"/>
              </a:ext>
            </a:extLst>
          </p:cNvPr>
          <p:cNvSpPr>
            <a:spLocks noGrp="1"/>
          </p:cNvSpPr>
          <p:nvPr>
            <p:ph type="title"/>
          </p:nvPr>
        </p:nvSpPr>
        <p:spPr>
          <a:xfrm>
            <a:off x="286846" y="288235"/>
            <a:ext cx="9950275" cy="5346509"/>
          </a:xfrm>
        </p:spPr>
        <p:txBody>
          <a:bodyPr vert="horz" lIns="91440" tIns="45720" rIns="91440" bIns="45720" rtlCol="0" anchor="b">
            <a:normAutofit/>
          </a:bodyPr>
          <a:lstStyle/>
          <a:p>
            <a:r>
              <a:rPr lang="en-US" sz="4000" b="1" dirty="0">
                <a:effectLst>
                  <a:outerShdw blurRad="38100" dist="38100" dir="2700000" algn="tl">
                    <a:srgbClr val="000000">
                      <a:alpha val="43137"/>
                    </a:srgbClr>
                  </a:outerShdw>
                </a:effectLst>
              </a:rPr>
              <a:t>“And I will put enmity</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Between you and the woman,</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And between your seed and her Seed;</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He shall bruise your head,</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And you shall bruise His heel.”</a:t>
            </a:r>
            <a:br>
              <a:rPr lang="en-US" sz="4000" b="1" dirty="0">
                <a:effectLst>
                  <a:outerShdw blurRad="38100" dist="38100" dir="2700000" algn="tl">
                    <a:srgbClr val="000000">
                      <a:alpha val="43137"/>
                    </a:srgbClr>
                  </a:outerShdw>
                </a:effectLst>
              </a:rPr>
            </a:b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Genesis 3:15</a:t>
            </a:r>
          </a:p>
        </p:txBody>
      </p:sp>
    </p:spTree>
    <p:extLst>
      <p:ext uri="{BB962C8B-B14F-4D97-AF65-F5344CB8AC3E}">
        <p14:creationId xmlns:p14="http://schemas.microsoft.com/office/powerpoint/2010/main" val="256591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C9D34-07A9-E4AD-0C7F-0FC011C010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B8E91D-5344-3403-BE09-55245A72A751}"/>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FB736614-8DF7-535F-E026-2F19DD6C9E4B}"/>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4AB01EC-8F8C-FA84-AD31-73D6E860B71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48307" y="0"/>
            <a:ext cx="12201319" cy="6857603"/>
          </a:xfrm>
          <a:prstGeom prst="rect">
            <a:avLst/>
          </a:prstGeom>
        </p:spPr>
      </p:pic>
      <p:sp>
        <p:nvSpPr>
          <p:cNvPr id="10" name="Title 1">
            <a:extLst>
              <a:ext uri="{FF2B5EF4-FFF2-40B4-BE49-F238E27FC236}">
                <a16:creationId xmlns:a16="http://schemas.microsoft.com/office/drawing/2014/main" id="{B61782E3-C63E-7146-B009-9215A7ACD875}"/>
              </a:ext>
            </a:extLst>
          </p:cNvPr>
          <p:cNvSpPr txBox="1">
            <a:spLocks/>
          </p:cNvSpPr>
          <p:nvPr/>
        </p:nvSpPr>
        <p:spPr>
          <a:xfrm>
            <a:off x="554418" y="152401"/>
            <a:ext cx="6243948" cy="3276599"/>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endParaRPr lang="en-US" sz="7200" b="1" dirty="0">
              <a:ln/>
              <a:effectLst>
                <a:outerShdw blurRad="38100" dist="38100" dir="2700000" algn="tl">
                  <a:srgbClr val="000000">
                    <a:alpha val="43137"/>
                  </a:srgbClr>
                </a:outerShdw>
              </a:effectLst>
              <a:latin typeface="Aptos Black" panose="020F0502020204030204" pitchFamily="34" charset="0"/>
              <a:cs typeface="Aharoni" panose="02010803020104030203" pitchFamily="2" charset="-79"/>
            </a:endParaRPr>
          </a:p>
        </p:txBody>
      </p:sp>
      <p:sp>
        <p:nvSpPr>
          <p:cNvPr id="12" name="Title 1">
            <a:extLst>
              <a:ext uri="{FF2B5EF4-FFF2-40B4-BE49-F238E27FC236}">
                <a16:creationId xmlns:a16="http://schemas.microsoft.com/office/drawing/2014/main" id="{7FBDA3A9-046D-1A47-3F15-5FF505B4DDF7}"/>
              </a:ext>
            </a:extLst>
          </p:cNvPr>
          <p:cNvSpPr txBox="1">
            <a:spLocks/>
          </p:cNvSpPr>
          <p:nvPr/>
        </p:nvSpPr>
        <p:spPr>
          <a:xfrm>
            <a:off x="5555974" y="158806"/>
            <a:ext cx="6693653" cy="4433072"/>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9600" b="1" dirty="0">
                <a:ln/>
                <a:solidFill>
                  <a:srgbClr val="FF0000"/>
                </a:solidFill>
                <a:effectLst>
                  <a:outerShdw blurRad="38100" dist="38100" dir="2700000" algn="tl">
                    <a:srgbClr val="000000">
                      <a:alpha val="43137"/>
                    </a:srgbClr>
                  </a:outerShdw>
                </a:effectLst>
                <a:latin typeface="Aptos Black" panose="020F0502020204030204" pitchFamily="34" charset="0"/>
                <a:cs typeface="Aharoni" panose="02010803020104030203" pitchFamily="2" charset="-79"/>
              </a:rPr>
              <a:t>…Christ Redeemed</a:t>
            </a:r>
          </a:p>
        </p:txBody>
      </p:sp>
    </p:spTree>
    <p:extLst>
      <p:ext uri="{BB962C8B-B14F-4D97-AF65-F5344CB8AC3E}">
        <p14:creationId xmlns:p14="http://schemas.microsoft.com/office/powerpoint/2010/main" val="2457878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18D999FB-B94B-4745-B753-835842C197B5}"/>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94F06689-66AF-AF64-B9B2-A37F4BD911EC}"/>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Romans 5:15</a:t>
            </a:r>
          </a:p>
        </p:txBody>
      </p:sp>
      <p:sp>
        <p:nvSpPr>
          <p:cNvPr id="12291" name="Content Placeholder 2">
            <a:extLst>
              <a:ext uri="{FF2B5EF4-FFF2-40B4-BE49-F238E27FC236}">
                <a16:creationId xmlns:a16="http://schemas.microsoft.com/office/drawing/2014/main" id="{EC87CAB1-DA58-4668-B147-AC9CE6C06F89}"/>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15 </a:t>
            </a:r>
            <a:r>
              <a:rPr lang="en-US" sz="4000" dirty="0"/>
              <a:t>But the free gift </a:t>
            </a:r>
            <a:r>
              <a:rPr lang="en-US" sz="4000" i="1" dirty="0"/>
              <a:t>is</a:t>
            </a:r>
            <a:r>
              <a:rPr lang="en-US" sz="4000" dirty="0"/>
              <a:t> not like the offense. For if by the one man’s offense many died, much more the grace of God and the gift by the grace of the one Man, Jesus Christ, abounded to many.</a:t>
            </a:r>
            <a:endParaRPr lang="en-US" sz="7200" dirty="0"/>
          </a:p>
        </p:txBody>
      </p:sp>
    </p:spTree>
    <p:extLst>
      <p:ext uri="{BB962C8B-B14F-4D97-AF65-F5344CB8AC3E}">
        <p14:creationId xmlns:p14="http://schemas.microsoft.com/office/powerpoint/2010/main" val="1358572940"/>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372C688F-360C-6282-2989-B90A8472D65D}"/>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E6C1B28C-DB31-DAF4-D073-AF0927453D4A}"/>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Romans 5:16-17</a:t>
            </a:r>
          </a:p>
        </p:txBody>
      </p:sp>
      <p:sp>
        <p:nvSpPr>
          <p:cNvPr id="12291" name="Content Placeholder 2">
            <a:extLst>
              <a:ext uri="{FF2B5EF4-FFF2-40B4-BE49-F238E27FC236}">
                <a16:creationId xmlns:a16="http://schemas.microsoft.com/office/drawing/2014/main" id="{F1163690-BDE3-B5E2-1620-359908C56BEA}"/>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16 </a:t>
            </a:r>
            <a:r>
              <a:rPr lang="en-US" sz="4000" dirty="0"/>
              <a:t>And the gift </a:t>
            </a:r>
            <a:r>
              <a:rPr lang="en-US" sz="4000" i="1" dirty="0"/>
              <a:t>is</a:t>
            </a:r>
            <a:r>
              <a:rPr lang="en-US" sz="4000" dirty="0"/>
              <a:t> not like </a:t>
            </a:r>
            <a:r>
              <a:rPr lang="en-US" sz="4000" i="1" dirty="0"/>
              <a:t>that which came</a:t>
            </a:r>
            <a:r>
              <a:rPr lang="en-US" sz="4000" dirty="0"/>
              <a:t> through the one who sinned. For the judgment </a:t>
            </a:r>
            <a:r>
              <a:rPr lang="en-US" sz="4000" i="1" dirty="0"/>
              <a:t>which came</a:t>
            </a:r>
            <a:r>
              <a:rPr lang="en-US" sz="4000" dirty="0"/>
              <a:t> from one </a:t>
            </a:r>
            <a:r>
              <a:rPr lang="en-US" sz="4000" i="1" dirty="0"/>
              <a:t>offense resulted</a:t>
            </a:r>
            <a:r>
              <a:rPr lang="en-US" sz="4000" dirty="0"/>
              <a:t> in condemnation, but the free gift </a:t>
            </a:r>
            <a:r>
              <a:rPr lang="en-US" sz="4000" i="1" dirty="0"/>
              <a:t>which came</a:t>
            </a:r>
            <a:r>
              <a:rPr lang="en-US" sz="4000" dirty="0"/>
              <a:t> from many offenses </a:t>
            </a:r>
            <a:r>
              <a:rPr lang="en-US" sz="4000" i="1" dirty="0"/>
              <a:t>resulted</a:t>
            </a:r>
            <a:r>
              <a:rPr lang="en-US" sz="4000" dirty="0"/>
              <a:t> in justification. </a:t>
            </a:r>
            <a:r>
              <a:rPr lang="en-US" sz="4000" b="1" baseline="30000" dirty="0"/>
              <a:t>17 </a:t>
            </a:r>
            <a:r>
              <a:rPr lang="en-US" sz="4000" dirty="0"/>
              <a:t>For if by the one man’s offense death reigned through the one, much more those who receive abundance of grace and of the gift of righteousness will reign in life through the One, Jesus Christ.)</a:t>
            </a:r>
            <a:endParaRPr lang="en-US" sz="9600" dirty="0"/>
          </a:p>
        </p:txBody>
      </p:sp>
    </p:spTree>
    <p:extLst>
      <p:ext uri="{BB962C8B-B14F-4D97-AF65-F5344CB8AC3E}">
        <p14:creationId xmlns:p14="http://schemas.microsoft.com/office/powerpoint/2010/main" val="3581646630"/>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3B568B64-5D3C-F7E2-9532-7E4F2FAEA4C3}"/>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88F2B623-87B1-2913-5DA4-B353EE8681E0}"/>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Romans 5:18-19</a:t>
            </a:r>
          </a:p>
        </p:txBody>
      </p:sp>
      <p:sp>
        <p:nvSpPr>
          <p:cNvPr id="12291" name="Content Placeholder 2">
            <a:extLst>
              <a:ext uri="{FF2B5EF4-FFF2-40B4-BE49-F238E27FC236}">
                <a16:creationId xmlns:a16="http://schemas.microsoft.com/office/drawing/2014/main" id="{67EDEBD4-FA92-F557-6766-BF288F55B5D5}"/>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18 </a:t>
            </a:r>
            <a:r>
              <a:rPr lang="en-US" sz="4000" dirty="0"/>
              <a:t>Therefore, as through one man’s offense </a:t>
            </a:r>
            <a:r>
              <a:rPr lang="en-US" sz="4000" i="1" dirty="0"/>
              <a:t>judgment came</a:t>
            </a:r>
            <a:r>
              <a:rPr lang="en-US" sz="4000" dirty="0"/>
              <a:t> to all men, resulting in condemnation, even so through one</a:t>
            </a:r>
            <a:r>
              <a:rPr lang="en-US" sz="4000" baseline="30000" dirty="0"/>
              <a:t> </a:t>
            </a:r>
            <a:r>
              <a:rPr lang="en-US" sz="4000" dirty="0"/>
              <a:t>Man’s righteous act </a:t>
            </a:r>
            <a:r>
              <a:rPr lang="en-US" sz="4000" i="1" dirty="0"/>
              <a:t>the free gift came</a:t>
            </a:r>
            <a:r>
              <a:rPr lang="en-US" sz="4000" dirty="0"/>
              <a:t> to all men, resulting in justification of life. </a:t>
            </a:r>
            <a:r>
              <a:rPr lang="en-US" sz="4000" b="1" baseline="30000" dirty="0"/>
              <a:t>19 </a:t>
            </a:r>
            <a:r>
              <a:rPr lang="en-US" sz="4000" dirty="0"/>
              <a:t>For as by one man’s disobedience many were made sinners, so also by one Man’s obedience many will be made righteous.</a:t>
            </a:r>
          </a:p>
        </p:txBody>
      </p:sp>
    </p:spTree>
    <p:extLst>
      <p:ext uri="{BB962C8B-B14F-4D97-AF65-F5344CB8AC3E}">
        <p14:creationId xmlns:p14="http://schemas.microsoft.com/office/powerpoint/2010/main" val="234259181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22F16C21-9317-0555-29D6-6B25327C2768}"/>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0B60FBCD-F298-5CF1-C872-89DAE2082D2D}"/>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Romans 5:20-21</a:t>
            </a:r>
          </a:p>
        </p:txBody>
      </p:sp>
      <p:sp>
        <p:nvSpPr>
          <p:cNvPr id="12291" name="Content Placeholder 2">
            <a:extLst>
              <a:ext uri="{FF2B5EF4-FFF2-40B4-BE49-F238E27FC236}">
                <a16:creationId xmlns:a16="http://schemas.microsoft.com/office/drawing/2014/main" id="{D724EBA6-F86D-173A-3490-E2184095C445}"/>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20 </a:t>
            </a:r>
            <a:r>
              <a:rPr lang="en-US" sz="4000" dirty="0"/>
              <a:t>Moreover the law entered that the offense might abound. But where sin abounded, grace abounded much more, </a:t>
            </a:r>
            <a:r>
              <a:rPr lang="en-US" sz="4000" b="1" baseline="30000" dirty="0"/>
              <a:t>21 </a:t>
            </a:r>
            <a:r>
              <a:rPr lang="en-US" sz="4000" dirty="0"/>
              <a:t>so that as sin reigned in death, even so grace might reign through righteousness to eternal life through Jesus Christ our Lord.</a:t>
            </a:r>
          </a:p>
        </p:txBody>
      </p:sp>
    </p:spTree>
    <p:extLst>
      <p:ext uri="{BB962C8B-B14F-4D97-AF65-F5344CB8AC3E}">
        <p14:creationId xmlns:p14="http://schemas.microsoft.com/office/powerpoint/2010/main" val="3401429165"/>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754B3-7C7B-4581-2C0A-8D75DB6C9A7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0523CA2-C0D4-1C48-B97E-6D2084B585E3}"/>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rcRect/>
          <a:stretch/>
        </p:blipFill>
        <p:spPr>
          <a:xfrm>
            <a:off x="48307" y="0"/>
            <a:ext cx="12201319" cy="6857603"/>
          </a:xfrm>
          <a:prstGeom prst="rect">
            <a:avLst/>
          </a:prstGeom>
        </p:spPr>
      </p:pic>
      <p:sp>
        <p:nvSpPr>
          <p:cNvPr id="2" name="Title 1">
            <a:extLst>
              <a:ext uri="{FF2B5EF4-FFF2-40B4-BE49-F238E27FC236}">
                <a16:creationId xmlns:a16="http://schemas.microsoft.com/office/drawing/2014/main" id="{92B59C9E-9E15-1ABF-3BD4-8C455B367FF8}"/>
              </a:ext>
            </a:extLst>
          </p:cNvPr>
          <p:cNvSpPr>
            <a:spLocks noGrp="1"/>
          </p:cNvSpPr>
          <p:nvPr>
            <p:ph type="title"/>
          </p:nvPr>
        </p:nvSpPr>
        <p:spPr>
          <a:xfrm>
            <a:off x="277090" y="1814321"/>
            <a:ext cx="8389831" cy="4560920"/>
          </a:xfrm>
        </p:spPr>
        <p:txBody>
          <a:bodyPr vert="horz" lIns="91440" tIns="45720" rIns="91440" bIns="45720" rtlCol="0" anchor="b">
            <a:normAutofit/>
          </a:bodyPr>
          <a:lstStyle/>
          <a:p>
            <a:r>
              <a:rPr lang="en-US" sz="7400" b="1" dirty="0">
                <a:effectLst>
                  <a:outerShdw blurRad="38100" dist="38100" dir="2700000" algn="tl">
                    <a:srgbClr val="000000">
                      <a:alpha val="43137"/>
                    </a:srgbClr>
                  </a:outerShdw>
                </a:effectLst>
              </a:rPr>
              <a:t>1. Christ Was the Perfect Sacrifice</a:t>
            </a:r>
          </a:p>
        </p:txBody>
      </p:sp>
    </p:spTree>
    <p:extLst>
      <p:ext uri="{BB962C8B-B14F-4D97-AF65-F5344CB8AC3E}">
        <p14:creationId xmlns:p14="http://schemas.microsoft.com/office/powerpoint/2010/main" val="3794698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7BBF8A16-6114-086A-14B3-02AA5E8F0748}"/>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DAD93A27-6E2E-C362-B9D0-625E20D58B97}"/>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Hebrews 4:15</a:t>
            </a:r>
          </a:p>
        </p:txBody>
      </p:sp>
      <p:sp>
        <p:nvSpPr>
          <p:cNvPr id="12291" name="Content Placeholder 2">
            <a:extLst>
              <a:ext uri="{FF2B5EF4-FFF2-40B4-BE49-F238E27FC236}">
                <a16:creationId xmlns:a16="http://schemas.microsoft.com/office/drawing/2014/main" id="{A8370BAF-52F8-181F-027D-4C896928BA09}"/>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15 </a:t>
            </a:r>
            <a:r>
              <a:rPr lang="en-US" sz="4000" dirty="0"/>
              <a:t>For we do not have a High Priest who cannot sympathize with our weaknesses, but was in all </a:t>
            </a:r>
            <a:r>
              <a:rPr lang="en-US" sz="4000" i="1" dirty="0"/>
              <a:t>points</a:t>
            </a:r>
            <a:r>
              <a:rPr lang="en-US" sz="4000" dirty="0"/>
              <a:t> tempted as </a:t>
            </a:r>
            <a:r>
              <a:rPr lang="en-US" sz="4000" i="1" dirty="0"/>
              <a:t>we are,</a:t>
            </a:r>
            <a:r>
              <a:rPr lang="en-US" sz="4000" dirty="0"/>
              <a:t> </a:t>
            </a:r>
            <a:r>
              <a:rPr lang="en-US" sz="4000" i="1" dirty="0"/>
              <a:t>yet</a:t>
            </a:r>
            <a:r>
              <a:rPr lang="en-US" sz="4000" dirty="0"/>
              <a:t> without sin.</a:t>
            </a:r>
            <a:endParaRPr lang="en-US" sz="5400" dirty="0"/>
          </a:p>
        </p:txBody>
      </p:sp>
    </p:spTree>
    <p:extLst>
      <p:ext uri="{BB962C8B-B14F-4D97-AF65-F5344CB8AC3E}">
        <p14:creationId xmlns:p14="http://schemas.microsoft.com/office/powerpoint/2010/main" val="1918790751"/>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2751E-0876-47DA-26DF-561720CFDE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7089D0-EBC0-7B03-DE70-284D7C970BF3}"/>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rcRect/>
          <a:stretch/>
        </p:blipFill>
        <p:spPr>
          <a:xfrm>
            <a:off x="48307" y="0"/>
            <a:ext cx="12201319" cy="6857603"/>
          </a:xfrm>
          <a:prstGeom prst="rect">
            <a:avLst/>
          </a:prstGeom>
        </p:spPr>
      </p:pic>
      <p:sp>
        <p:nvSpPr>
          <p:cNvPr id="2" name="Title 1">
            <a:extLst>
              <a:ext uri="{FF2B5EF4-FFF2-40B4-BE49-F238E27FC236}">
                <a16:creationId xmlns:a16="http://schemas.microsoft.com/office/drawing/2014/main" id="{E6A98EED-969E-B227-B141-2488D75DD603}"/>
              </a:ext>
            </a:extLst>
          </p:cNvPr>
          <p:cNvSpPr>
            <a:spLocks noGrp="1"/>
          </p:cNvSpPr>
          <p:nvPr>
            <p:ph type="title"/>
          </p:nvPr>
        </p:nvSpPr>
        <p:spPr>
          <a:xfrm>
            <a:off x="277090" y="1814321"/>
            <a:ext cx="8389831" cy="4560920"/>
          </a:xfrm>
        </p:spPr>
        <p:txBody>
          <a:bodyPr vert="horz" lIns="91440" tIns="45720" rIns="91440" bIns="45720" rtlCol="0" anchor="b">
            <a:normAutofit/>
          </a:bodyPr>
          <a:lstStyle/>
          <a:p>
            <a:r>
              <a:rPr lang="en-US" sz="7400" b="1" dirty="0">
                <a:effectLst>
                  <a:outerShdw blurRad="38100" dist="38100" dir="2700000" algn="tl">
                    <a:srgbClr val="000000">
                      <a:alpha val="43137"/>
                    </a:srgbClr>
                  </a:outerShdw>
                </a:effectLst>
              </a:rPr>
              <a:t>2. Christ’s Sacrifice Covers All Sin</a:t>
            </a:r>
          </a:p>
        </p:txBody>
      </p:sp>
    </p:spTree>
    <p:extLst>
      <p:ext uri="{BB962C8B-B14F-4D97-AF65-F5344CB8AC3E}">
        <p14:creationId xmlns:p14="http://schemas.microsoft.com/office/powerpoint/2010/main" val="3200031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5513A9FC-EFFB-C31E-CDFC-CE4B2FFC8410}"/>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ED632F25-EE8D-C6EA-D241-ED47B5EED4D9}"/>
              </a:ext>
            </a:extLst>
          </p:cNvPr>
          <p:cNvSpPr>
            <a:spLocks noGrp="1"/>
          </p:cNvSpPr>
          <p:nvPr>
            <p:ph type="title"/>
          </p:nvPr>
        </p:nvSpPr>
        <p:spPr>
          <a:xfrm>
            <a:off x="838200" y="159385"/>
            <a:ext cx="10515600" cy="1325563"/>
          </a:xfrm>
        </p:spPr>
        <p:txBody>
          <a:bodyPr>
            <a:noAutofit/>
          </a:bodyPr>
          <a:lstStyle/>
          <a:p>
            <a:pPr algn="ctr"/>
            <a:r>
              <a:rPr lang="en-US" altLang="en-US" sz="6000" b="1" dirty="0"/>
              <a:t>John 1:12-13</a:t>
            </a:r>
          </a:p>
        </p:txBody>
      </p:sp>
      <p:sp>
        <p:nvSpPr>
          <p:cNvPr id="12291" name="Content Placeholder 2">
            <a:extLst>
              <a:ext uri="{FF2B5EF4-FFF2-40B4-BE49-F238E27FC236}">
                <a16:creationId xmlns:a16="http://schemas.microsoft.com/office/drawing/2014/main" id="{57D115EE-A9DA-9681-FAAE-EF71A9F090D6}"/>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12 </a:t>
            </a:r>
            <a:r>
              <a:rPr lang="en-US" sz="4000" dirty="0"/>
              <a:t>But as many as received Him, to them He gave the right to become children of God, to those who believe in His name: </a:t>
            </a:r>
            <a:r>
              <a:rPr lang="en-US" sz="4000" b="1" baseline="30000" dirty="0"/>
              <a:t>13 </a:t>
            </a:r>
            <a:r>
              <a:rPr lang="en-US" sz="4000" dirty="0"/>
              <a:t>who were born, not of blood, nor of the will of the flesh, nor of the will of man, but of God.</a:t>
            </a:r>
          </a:p>
          <a:p>
            <a:pPr marL="0" indent="0">
              <a:buNone/>
            </a:pPr>
            <a:endParaRPr lang="en-US" sz="5400" dirty="0"/>
          </a:p>
        </p:txBody>
      </p:sp>
    </p:spTree>
    <p:extLst>
      <p:ext uri="{BB962C8B-B14F-4D97-AF65-F5344CB8AC3E}">
        <p14:creationId xmlns:p14="http://schemas.microsoft.com/office/powerpoint/2010/main" val="131638143"/>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462AB-B030-529E-A03C-5553B2A7F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C33533-13CC-AA74-6309-BE7BB3E12699}"/>
              </a:ext>
            </a:extLst>
          </p:cNvPr>
          <p:cNvSpPr>
            <a:spLocks noGrp="1"/>
          </p:cNvSpPr>
          <p:nvPr>
            <p:ph type="title"/>
          </p:nvPr>
        </p:nvSpPr>
        <p:spPr>
          <a:xfrm>
            <a:off x="3876261" y="10434"/>
            <a:ext cx="8229600" cy="1102750"/>
          </a:xfrm>
        </p:spPr>
        <p:txBody>
          <a:bodyPr>
            <a:noAutofit/>
          </a:bodyPr>
          <a:lstStyle/>
          <a:p>
            <a:r>
              <a:rPr lang="en-US" sz="6600" dirty="0"/>
              <a:t>“Multiple Inheritance”</a:t>
            </a:r>
          </a:p>
        </p:txBody>
      </p:sp>
      <p:pic>
        <p:nvPicPr>
          <p:cNvPr id="6" name="Picture 5">
            <a:extLst>
              <a:ext uri="{FF2B5EF4-FFF2-40B4-BE49-F238E27FC236}">
                <a16:creationId xmlns:a16="http://schemas.microsoft.com/office/drawing/2014/main" id="{1B0484A5-2305-BAF6-875B-C6B31B20C821}"/>
              </a:ext>
            </a:extLst>
          </p:cNvPr>
          <p:cNvPicPr>
            <a:picLocks noChangeAspect="1"/>
          </p:cNvPicPr>
          <p:nvPr/>
        </p:nvPicPr>
        <p:blipFill>
          <a:blip r:embed="rId2"/>
          <a:stretch>
            <a:fillRect/>
          </a:stretch>
        </p:blipFill>
        <p:spPr>
          <a:xfrm>
            <a:off x="453669" y="1242618"/>
            <a:ext cx="4958667" cy="2141532"/>
          </a:xfrm>
          <a:prstGeom prst="rect">
            <a:avLst/>
          </a:prstGeom>
        </p:spPr>
      </p:pic>
      <p:pic>
        <p:nvPicPr>
          <p:cNvPr id="8" name="Picture 7">
            <a:extLst>
              <a:ext uri="{FF2B5EF4-FFF2-40B4-BE49-F238E27FC236}">
                <a16:creationId xmlns:a16="http://schemas.microsoft.com/office/drawing/2014/main" id="{57CA3939-F06B-75A2-5C3F-449FCC190446}"/>
              </a:ext>
            </a:extLst>
          </p:cNvPr>
          <p:cNvPicPr>
            <a:picLocks noChangeAspect="1"/>
          </p:cNvPicPr>
          <p:nvPr/>
        </p:nvPicPr>
        <p:blipFill>
          <a:blip r:embed="rId3"/>
          <a:stretch>
            <a:fillRect/>
          </a:stretch>
        </p:blipFill>
        <p:spPr>
          <a:xfrm>
            <a:off x="6369442" y="1249531"/>
            <a:ext cx="3427816" cy="2215660"/>
          </a:xfrm>
          <a:prstGeom prst="rect">
            <a:avLst/>
          </a:prstGeom>
        </p:spPr>
      </p:pic>
      <p:sp>
        <p:nvSpPr>
          <p:cNvPr id="10" name="Content Placeholder 2">
            <a:extLst>
              <a:ext uri="{FF2B5EF4-FFF2-40B4-BE49-F238E27FC236}">
                <a16:creationId xmlns:a16="http://schemas.microsoft.com/office/drawing/2014/main" id="{8B84BBB3-4013-40B1-7D62-9B1C90C2A0EA}"/>
              </a:ext>
            </a:extLst>
          </p:cNvPr>
          <p:cNvSpPr>
            <a:spLocks noGrp="1"/>
          </p:cNvSpPr>
          <p:nvPr>
            <p:ph idx="1"/>
          </p:nvPr>
        </p:nvSpPr>
        <p:spPr>
          <a:xfrm>
            <a:off x="584869" y="6062870"/>
            <a:ext cx="10686106" cy="698077"/>
          </a:xfrm>
        </p:spPr>
        <p:txBody>
          <a:bodyPr>
            <a:normAutofit/>
          </a:bodyPr>
          <a:lstStyle/>
          <a:p>
            <a:pPr marL="0" indent="0">
              <a:buNone/>
            </a:pPr>
            <a:r>
              <a:rPr lang="en-US" sz="1600" dirty="0">
                <a:solidFill>
                  <a:schemeClr val="tx1">
                    <a:lumMod val="75000"/>
                  </a:schemeClr>
                </a:solidFill>
              </a:rPr>
              <a:t>* Technical detail: In Python, if multiple parent classes define the same attribute, the one listed first takes precedence. So here, “</a:t>
            </a:r>
            <a:r>
              <a:rPr lang="en-US" sz="1600" dirty="0" err="1">
                <a:solidFill>
                  <a:schemeClr val="tx1">
                    <a:lumMod val="75000"/>
                  </a:schemeClr>
                </a:solidFill>
              </a:rPr>
              <a:t>spiritually_dead</a:t>
            </a:r>
            <a:r>
              <a:rPr lang="en-US" sz="1600" dirty="0">
                <a:solidFill>
                  <a:schemeClr val="tx1">
                    <a:lumMod val="75000"/>
                  </a:schemeClr>
                </a:solidFill>
              </a:rPr>
              <a:t> = False” (i.e., spiritually alive) from </a:t>
            </a:r>
            <a:r>
              <a:rPr lang="en-US" sz="1600" dirty="0" err="1">
                <a:solidFill>
                  <a:schemeClr val="tx1">
                    <a:lumMod val="75000"/>
                  </a:schemeClr>
                </a:solidFill>
              </a:rPr>
              <a:t>InChrist</a:t>
            </a:r>
            <a:r>
              <a:rPr lang="en-US" sz="1600" dirty="0">
                <a:solidFill>
                  <a:schemeClr val="tx1">
                    <a:lumMod val="75000"/>
                  </a:schemeClr>
                </a:solidFill>
              </a:rPr>
              <a:t> overrides the value inherited from Adam.</a:t>
            </a:r>
          </a:p>
        </p:txBody>
      </p:sp>
      <p:pic>
        <p:nvPicPr>
          <p:cNvPr id="14" name="Picture 13">
            <a:extLst>
              <a:ext uri="{FF2B5EF4-FFF2-40B4-BE49-F238E27FC236}">
                <a16:creationId xmlns:a16="http://schemas.microsoft.com/office/drawing/2014/main" id="{7269ADD6-A6A4-C890-5767-0F5867475CCF}"/>
              </a:ext>
            </a:extLst>
          </p:cNvPr>
          <p:cNvPicPr>
            <a:picLocks noChangeAspect="1"/>
          </p:cNvPicPr>
          <p:nvPr/>
        </p:nvPicPr>
        <p:blipFill>
          <a:blip r:embed="rId4"/>
          <a:stretch>
            <a:fillRect/>
          </a:stretch>
        </p:blipFill>
        <p:spPr>
          <a:xfrm>
            <a:off x="2919384" y="4243270"/>
            <a:ext cx="4784624" cy="1162505"/>
          </a:xfrm>
          <a:prstGeom prst="rect">
            <a:avLst/>
          </a:prstGeom>
        </p:spPr>
      </p:pic>
      <p:sp>
        <p:nvSpPr>
          <p:cNvPr id="12" name="TextBox 11">
            <a:extLst>
              <a:ext uri="{FF2B5EF4-FFF2-40B4-BE49-F238E27FC236}">
                <a16:creationId xmlns:a16="http://schemas.microsoft.com/office/drawing/2014/main" id="{56B1604E-C600-DF30-B6F6-A0AD56644FA4}"/>
              </a:ext>
            </a:extLst>
          </p:cNvPr>
          <p:cNvSpPr txBox="1"/>
          <p:nvPr/>
        </p:nvSpPr>
        <p:spPr>
          <a:xfrm>
            <a:off x="5665226" y="4243270"/>
            <a:ext cx="567690" cy="369332"/>
          </a:xfrm>
          <a:prstGeom prst="rect">
            <a:avLst/>
          </a:prstGeom>
          <a:noFill/>
        </p:spPr>
        <p:txBody>
          <a:bodyPr wrap="square">
            <a:spAutoFit/>
          </a:bodyPr>
          <a:lstStyle/>
          <a:p>
            <a:r>
              <a:rPr lang="en-US" dirty="0">
                <a:solidFill>
                  <a:schemeClr val="tx1">
                    <a:lumMod val="75000"/>
                  </a:schemeClr>
                </a:solidFill>
              </a:rPr>
              <a:t>*</a:t>
            </a:r>
            <a:endParaRPr lang="en-US" sz="2000" dirty="0"/>
          </a:p>
        </p:txBody>
      </p:sp>
      <p:pic>
        <p:nvPicPr>
          <p:cNvPr id="17" name="Picture 16">
            <a:extLst>
              <a:ext uri="{FF2B5EF4-FFF2-40B4-BE49-F238E27FC236}">
                <a16:creationId xmlns:a16="http://schemas.microsoft.com/office/drawing/2014/main" id="{71682994-F7E0-D5AF-7711-2B6EB81B0D7C}"/>
              </a:ext>
            </a:extLst>
          </p:cNvPr>
          <p:cNvPicPr>
            <a:picLocks noChangeAspect="1"/>
          </p:cNvPicPr>
          <p:nvPr/>
        </p:nvPicPr>
        <p:blipFill>
          <a:blip r:embed="rId5"/>
          <a:stretch>
            <a:fillRect/>
          </a:stretch>
        </p:blipFill>
        <p:spPr>
          <a:xfrm>
            <a:off x="8203981" y="4243270"/>
            <a:ext cx="2782724" cy="1535296"/>
          </a:xfrm>
          <a:prstGeom prst="rect">
            <a:avLst/>
          </a:prstGeom>
        </p:spPr>
      </p:pic>
      <p:sp>
        <p:nvSpPr>
          <p:cNvPr id="21" name="Rectangle 20">
            <a:extLst>
              <a:ext uri="{FF2B5EF4-FFF2-40B4-BE49-F238E27FC236}">
                <a16:creationId xmlns:a16="http://schemas.microsoft.com/office/drawing/2014/main" id="{34A72419-590B-3CD5-11FD-3A5D178A79BA}"/>
              </a:ext>
            </a:extLst>
          </p:cNvPr>
          <p:cNvSpPr/>
          <p:nvPr/>
        </p:nvSpPr>
        <p:spPr>
          <a:xfrm>
            <a:off x="7007087" y="1262890"/>
            <a:ext cx="586409" cy="320852"/>
          </a:xfrm>
          <a:prstGeom prst="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3" name="Rectangle 22">
            <a:extLst>
              <a:ext uri="{FF2B5EF4-FFF2-40B4-BE49-F238E27FC236}">
                <a16:creationId xmlns:a16="http://schemas.microsoft.com/office/drawing/2014/main" id="{85E53402-0A45-C993-B244-C194F530AEAD}"/>
              </a:ext>
            </a:extLst>
          </p:cNvPr>
          <p:cNvSpPr/>
          <p:nvPr/>
        </p:nvSpPr>
        <p:spPr>
          <a:xfrm>
            <a:off x="5971877" y="4324311"/>
            <a:ext cx="637645" cy="369332"/>
          </a:xfrm>
          <a:prstGeom prst="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6" name="Rectangle 25">
            <a:extLst>
              <a:ext uri="{FF2B5EF4-FFF2-40B4-BE49-F238E27FC236}">
                <a16:creationId xmlns:a16="http://schemas.microsoft.com/office/drawing/2014/main" id="{C4E07EF5-733B-AFD1-D357-599F91C41D97}"/>
              </a:ext>
            </a:extLst>
          </p:cNvPr>
          <p:cNvSpPr/>
          <p:nvPr/>
        </p:nvSpPr>
        <p:spPr>
          <a:xfrm>
            <a:off x="1255644" y="1345716"/>
            <a:ext cx="1229139" cy="343936"/>
          </a:xfrm>
          <a:prstGeom prst="rect">
            <a:avLst/>
          </a:prstGeom>
          <a:noFill/>
          <a:ln w="38100" cap="flat" cmpd="sng" algn="ctr">
            <a:solidFill>
              <a:srgbClr val="FFFF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8" name="Rectangle 27">
            <a:extLst>
              <a:ext uri="{FF2B5EF4-FFF2-40B4-BE49-F238E27FC236}">
                <a16:creationId xmlns:a16="http://schemas.microsoft.com/office/drawing/2014/main" id="{3C31EA5A-563C-0C48-A5D7-17BE544E12A7}"/>
              </a:ext>
            </a:extLst>
          </p:cNvPr>
          <p:cNvSpPr/>
          <p:nvPr/>
        </p:nvSpPr>
        <p:spPr>
          <a:xfrm>
            <a:off x="4697126" y="4324311"/>
            <a:ext cx="1229139" cy="343936"/>
          </a:xfrm>
          <a:prstGeom prst="rect">
            <a:avLst/>
          </a:prstGeom>
          <a:noFill/>
          <a:ln w="38100" cap="flat" cmpd="sng" algn="ctr">
            <a:solidFill>
              <a:srgbClr val="FFFF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9" name="Rectangle 28">
            <a:extLst>
              <a:ext uri="{FF2B5EF4-FFF2-40B4-BE49-F238E27FC236}">
                <a16:creationId xmlns:a16="http://schemas.microsoft.com/office/drawing/2014/main" id="{F4E738AA-C819-70FE-052C-507C8130BA92}"/>
              </a:ext>
            </a:extLst>
          </p:cNvPr>
          <p:cNvSpPr/>
          <p:nvPr/>
        </p:nvSpPr>
        <p:spPr>
          <a:xfrm>
            <a:off x="8120269" y="5118652"/>
            <a:ext cx="2276061" cy="377687"/>
          </a:xfrm>
          <a:prstGeom prst="rect">
            <a:avLst/>
          </a:prstGeom>
          <a:noFill/>
          <a:ln w="9525" cap="flat" cmpd="sng" algn="ctr">
            <a:solidFill>
              <a:srgbClr val="FFFF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18715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p:bldP spid="21" grpId="0" animBg="1"/>
      <p:bldP spid="23" grpId="0" animBg="1"/>
      <p:bldP spid="26" grpId="0" animBg="1"/>
      <p:bldP spid="28" grpId="0" animBg="1"/>
      <p:bldP spid="29"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7B0E44-F9DA-EE2A-41B1-CECCF22BE68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0E531E8-2CAA-D7D6-E383-DF4AF791D740}"/>
              </a:ext>
            </a:extLst>
          </p:cNvPr>
          <p:cNvPicPr>
            <a:picLocks noChangeAspect="1"/>
          </p:cNvPicPr>
          <p:nvPr/>
        </p:nvPicPr>
        <p:blipFill>
          <a:blip r:embed="rId2" cstate="screen">
            <a:alphaModFix amt="55000"/>
            <a:extLst>
              <a:ext uri="{28A0092B-C50C-407E-A947-70E740481C1C}">
                <a14:useLocalDpi xmlns:a14="http://schemas.microsoft.com/office/drawing/2010/main"/>
              </a:ext>
            </a:extLst>
          </a:blip>
          <a:srcRect/>
          <a:stretch>
            <a:fillRect/>
          </a:stretch>
        </p:blipFill>
        <p:spPr>
          <a:xfrm>
            <a:off x="20" y="-9107"/>
            <a:ext cx="12191980" cy="6858000"/>
          </a:xfrm>
          <a:prstGeom prst="rect">
            <a:avLst/>
          </a:prstGeom>
        </p:spPr>
      </p:pic>
      <p:sp>
        <p:nvSpPr>
          <p:cNvPr id="10" name="Content Placeholder 9">
            <a:extLst>
              <a:ext uri="{FF2B5EF4-FFF2-40B4-BE49-F238E27FC236}">
                <a16:creationId xmlns:a16="http://schemas.microsoft.com/office/drawing/2014/main" id="{F6EA782E-0767-CC36-6107-FF377255F275}"/>
              </a:ext>
            </a:extLst>
          </p:cNvPr>
          <p:cNvSpPr>
            <a:spLocks noGrp="1"/>
          </p:cNvSpPr>
          <p:nvPr>
            <p:ph idx="1"/>
          </p:nvPr>
        </p:nvSpPr>
        <p:spPr/>
        <p:txBody>
          <a:bodyPr>
            <a:normAutofit/>
          </a:bodyPr>
          <a:lstStyle/>
          <a:p>
            <a:pPr marL="0" indent="0">
              <a:buNone/>
            </a:pPr>
            <a:r>
              <a:rPr lang="en-US" sz="3600" b="1" baseline="30000" dirty="0"/>
              <a:t>18 </a:t>
            </a:r>
            <a:r>
              <a:rPr lang="en-US" sz="3600" dirty="0"/>
              <a:t>Therefore, as through one man’s offense </a:t>
            </a:r>
            <a:r>
              <a:rPr lang="en-US" sz="3600" i="1" dirty="0"/>
              <a:t>judgment came</a:t>
            </a:r>
            <a:r>
              <a:rPr lang="en-US" sz="3600" dirty="0"/>
              <a:t> to all men, resulting in condemnation, even so through one</a:t>
            </a:r>
            <a:r>
              <a:rPr lang="en-US" sz="3600" baseline="30000" dirty="0"/>
              <a:t> </a:t>
            </a:r>
            <a:r>
              <a:rPr lang="en-US" sz="3600" dirty="0"/>
              <a:t>Man’s righteous act </a:t>
            </a:r>
            <a:r>
              <a:rPr lang="en-US" sz="3600" i="1" dirty="0"/>
              <a:t>the free gift came</a:t>
            </a:r>
            <a:r>
              <a:rPr lang="en-US" sz="3600" dirty="0"/>
              <a:t> to all men, resulting in justification of life. </a:t>
            </a:r>
            <a:r>
              <a:rPr lang="en-US" sz="3600" b="1" baseline="30000" dirty="0"/>
              <a:t>19 </a:t>
            </a:r>
            <a:r>
              <a:rPr lang="en-US" sz="3600" dirty="0"/>
              <a:t>For as by one man’s disobedience many were made sinners, so also by one Man’s obedience many will be made righteous.</a:t>
            </a:r>
          </a:p>
        </p:txBody>
      </p:sp>
    </p:spTree>
    <p:extLst>
      <p:ext uri="{BB962C8B-B14F-4D97-AF65-F5344CB8AC3E}">
        <p14:creationId xmlns:p14="http://schemas.microsoft.com/office/powerpoint/2010/main" val="1927655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D0F39-C3E8-7174-FBDE-6BD1106F7D5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D58618-8A1F-074E-5D7F-B448DB590EE3}"/>
              </a:ext>
            </a:extLst>
          </p:cNvPr>
          <p:cNvPicPr>
            <a:picLocks noChangeAspect="1"/>
          </p:cNvPicPr>
          <p:nvPr/>
        </p:nvPicPr>
        <p:blipFill>
          <a:blip r:embed="rId2" cstate="screen">
            <a:alphaModFix amt="55000"/>
            <a:extLst>
              <a:ext uri="{28A0092B-C50C-407E-A947-70E740481C1C}">
                <a14:useLocalDpi xmlns:a14="http://schemas.microsoft.com/office/drawing/2010/main"/>
              </a:ext>
            </a:extLst>
          </a:blip>
          <a:srcRect/>
          <a:stretch>
            <a:fillRect/>
          </a:stretch>
        </p:blipFill>
        <p:spPr>
          <a:xfrm>
            <a:off x="20" y="-9107"/>
            <a:ext cx="12191980" cy="6858000"/>
          </a:xfrm>
          <a:prstGeom prst="rect">
            <a:avLst/>
          </a:prstGeom>
        </p:spPr>
      </p:pic>
      <p:sp>
        <p:nvSpPr>
          <p:cNvPr id="10" name="Content Placeholder 9">
            <a:extLst>
              <a:ext uri="{FF2B5EF4-FFF2-40B4-BE49-F238E27FC236}">
                <a16:creationId xmlns:a16="http://schemas.microsoft.com/office/drawing/2014/main" id="{E8B92553-9BCF-DED8-3B16-A03E3C4645D0}"/>
              </a:ext>
            </a:extLst>
          </p:cNvPr>
          <p:cNvSpPr>
            <a:spLocks noGrp="1"/>
          </p:cNvSpPr>
          <p:nvPr>
            <p:ph idx="1"/>
          </p:nvPr>
        </p:nvSpPr>
        <p:spPr/>
        <p:txBody>
          <a:bodyPr>
            <a:normAutofit/>
          </a:bodyPr>
          <a:lstStyle/>
          <a:p>
            <a:pPr marL="0" indent="0">
              <a:buNone/>
            </a:pPr>
            <a:r>
              <a:rPr lang="en-US" sz="4000" b="1" baseline="30000" dirty="0"/>
              <a:t>20 </a:t>
            </a:r>
            <a:r>
              <a:rPr lang="en-US" sz="4000" dirty="0"/>
              <a:t>Moreover the law entered that the offense might abound. But where sin abounded, grace abounded much more, </a:t>
            </a:r>
            <a:r>
              <a:rPr lang="en-US" sz="4000" b="1" baseline="30000" dirty="0"/>
              <a:t>21 </a:t>
            </a:r>
            <a:r>
              <a:rPr lang="en-US" sz="4000" dirty="0"/>
              <a:t>so that as sin reigned in death, even so grace might reign through righteousness to eternal life through Jesus Christ our Lord.</a:t>
            </a:r>
          </a:p>
        </p:txBody>
      </p:sp>
    </p:spTree>
    <p:extLst>
      <p:ext uri="{BB962C8B-B14F-4D97-AF65-F5344CB8AC3E}">
        <p14:creationId xmlns:p14="http://schemas.microsoft.com/office/powerpoint/2010/main" val="4190617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A3F04-10E0-CF1A-07D7-540AE6388B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7E71E-FF1F-B331-D2D9-11AF30E7E1F6}"/>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4D1DE6B0-7F5B-C964-70DA-02832406C9F0}"/>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BAD780F6-AED5-7F25-6BDE-2DF0DA21617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48307" y="0"/>
            <a:ext cx="12201319" cy="6857603"/>
          </a:xfrm>
          <a:prstGeom prst="rect">
            <a:avLst/>
          </a:prstGeom>
        </p:spPr>
      </p:pic>
      <p:sp>
        <p:nvSpPr>
          <p:cNvPr id="10" name="Title 1">
            <a:extLst>
              <a:ext uri="{FF2B5EF4-FFF2-40B4-BE49-F238E27FC236}">
                <a16:creationId xmlns:a16="http://schemas.microsoft.com/office/drawing/2014/main" id="{0A9A9DFD-955E-34A1-112C-CF7789F5AFB8}"/>
              </a:ext>
            </a:extLst>
          </p:cNvPr>
          <p:cNvSpPr txBox="1">
            <a:spLocks/>
          </p:cNvSpPr>
          <p:nvPr/>
        </p:nvSpPr>
        <p:spPr>
          <a:xfrm>
            <a:off x="554418" y="152401"/>
            <a:ext cx="6243948" cy="3276599"/>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7200" b="1" dirty="0">
                <a:ln/>
                <a:effectLst>
                  <a:outerShdw blurRad="38100" dist="38100" dir="2700000" algn="tl">
                    <a:srgbClr val="000000">
                      <a:alpha val="43137"/>
                    </a:srgbClr>
                  </a:outerShdw>
                </a:effectLst>
                <a:latin typeface="Aptos Black" panose="020F0502020204030204" pitchFamily="34" charset="0"/>
                <a:cs typeface="Aharoni" panose="02010803020104030203" pitchFamily="2" charset="-79"/>
              </a:rPr>
              <a:t>What Adam Ruined…</a:t>
            </a:r>
          </a:p>
        </p:txBody>
      </p:sp>
      <p:sp>
        <p:nvSpPr>
          <p:cNvPr id="12" name="Title 1">
            <a:extLst>
              <a:ext uri="{FF2B5EF4-FFF2-40B4-BE49-F238E27FC236}">
                <a16:creationId xmlns:a16="http://schemas.microsoft.com/office/drawing/2014/main" id="{54AD1C16-06CA-104F-0D47-E2E774FE5DC5}"/>
              </a:ext>
            </a:extLst>
          </p:cNvPr>
          <p:cNvSpPr txBox="1">
            <a:spLocks/>
          </p:cNvSpPr>
          <p:nvPr/>
        </p:nvSpPr>
        <p:spPr>
          <a:xfrm>
            <a:off x="5923070" y="152401"/>
            <a:ext cx="5878643" cy="4780942"/>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8800" b="1" dirty="0">
                <a:ln/>
                <a:solidFill>
                  <a:srgbClr val="FF0000"/>
                </a:solidFill>
                <a:effectLst>
                  <a:outerShdw blurRad="38100" dist="38100" dir="2700000" algn="tl">
                    <a:srgbClr val="000000">
                      <a:alpha val="43137"/>
                    </a:srgbClr>
                  </a:outerShdw>
                </a:effectLst>
                <a:latin typeface="Aptos Black" panose="020F0502020204030204" pitchFamily="34" charset="0"/>
                <a:cs typeface="Aharoni" panose="02010803020104030203" pitchFamily="2" charset="-79"/>
              </a:rPr>
              <a:t>…Christ Redeemed</a:t>
            </a:r>
          </a:p>
        </p:txBody>
      </p:sp>
    </p:spTree>
    <p:extLst>
      <p:ext uri="{BB962C8B-B14F-4D97-AF65-F5344CB8AC3E}">
        <p14:creationId xmlns:p14="http://schemas.microsoft.com/office/powerpoint/2010/main" val="4118807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A8DABC6-E248-738D-13F8-43EC3F9E9CAB}"/>
              </a:ext>
            </a:extLst>
          </p:cNvPr>
          <p:cNvPicPr>
            <a:picLocks noChangeAspect="1"/>
          </p:cNvPicPr>
          <p:nvPr/>
        </p:nvPicPr>
        <p:blipFill>
          <a:blip r:embed="rId2" cstate="screen">
            <a:alphaModFix amt="50000"/>
            <a:extLst>
              <a:ext uri="{28A0092B-C50C-407E-A947-70E740481C1C}">
                <a14:useLocalDpi xmlns:a14="http://schemas.microsoft.com/office/drawing/2010/main"/>
              </a:ext>
            </a:extLst>
          </a:blip>
          <a:srcRect/>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6A368C10-2166-7D8B-C3EB-EAB4FCB8EDF7}"/>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rPr>
              <a:t>“Pillars of Hercules”</a:t>
            </a:r>
          </a:p>
        </p:txBody>
      </p:sp>
    </p:spTree>
    <p:extLst>
      <p:ext uri="{BB962C8B-B14F-4D97-AF65-F5344CB8AC3E}">
        <p14:creationId xmlns:p14="http://schemas.microsoft.com/office/powerpoint/2010/main" val="4015051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colorTemperature colorTemp="8789"/>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A400C67D-4017-858C-3C7F-337FEB4F830A}"/>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E7E49199-B091-7AA1-AF10-E2EE78DDC1B2}"/>
              </a:ext>
            </a:extLst>
          </p:cNvPr>
          <p:cNvSpPr>
            <a:spLocks noGrp="1"/>
          </p:cNvSpPr>
          <p:nvPr>
            <p:ph type="title"/>
          </p:nvPr>
        </p:nvSpPr>
        <p:spPr>
          <a:xfrm>
            <a:off x="838200" y="159385"/>
            <a:ext cx="10515600" cy="1325563"/>
          </a:xfrm>
        </p:spPr>
        <p:txBody>
          <a:bodyPr>
            <a:noAutofit/>
          </a:bodyPr>
          <a:lstStyle/>
          <a:p>
            <a:pPr algn="ctr" eaLnBrk="1" hangingPunct="1"/>
            <a:r>
              <a:rPr lang="en-US" altLang="en-US" sz="6000" b="1" dirty="0"/>
              <a:t>2 Peter 3:18</a:t>
            </a:r>
          </a:p>
        </p:txBody>
      </p:sp>
      <p:sp>
        <p:nvSpPr>
          <p:cNvPr id="12291" name="Content Placeholder 2">
            <a:extLst>
              <a:ext uri="{FF2B5EF4-FFF2-40B4-BE49-F238E27FC236}">
                <a16:creationId xmlns:a16="http://schemas.microsoft.com/office/drawing/2014/main" id="{19C76DE7-6CEC-F6D2-7BDF-620387D2EFA9}"/>
              </a:ext>
            </a:extLst>
          </p:cNvPr>
          <p:cNvSpPr>
            <a:spLocks noGrp="1"/>
          </p:cNvSpPr>
          <p:nvPr>
            <p:ph sz="half" idx="1"/>
          </p:nvPr>
        </p:nvSpPr>
        <p:spPr>
          <a:xfrm>
            <a:off x="420060" y="1523356"/>
            <a:ext cx="11476972" cy="5060323"/>
          </a:xfrm>
        </p:spPr>
        <p:txBody>
          <a:bodyPr>
            <a:normAutofit/>
          </a:bodyPr>
          <a:lstStyle/>
          <a:p>
            <a:pPr marL="0" indent="0">
              <a:buNone/>
            </a:pPr>
            <a:r>
              <a:rPr lang="en-US" sz="4000" b="1" baseline="30000" dirty="0"/>
              <a:t>18 </a:t>
            </a:r>
            <a:r>
              <a:rPr lang="en-US" sz="4000" dirty="0"/>
              <a:t>but grow in the grace and knowledge of our Lord and Savior Jesus Christ.</a:t>
            </a:r>
            <a:endParaRPr lang="en-US" sz="23900" dirty="0"/>
          </a:p>
        </p:txBody>
      </p:sp>
    </p:spTree>
    <p:extLst>
      <p:ext uri="{BB962C8B-B14F-4D97-AF65-F5344CB8AC3E}">
        <p14:creationId xmlns:p14="http://schemas.microsoft.com/office/powerpoint/2010/main" val="1091755551"/>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5E55A-E070-B527-797F-BBDC91B255A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D5C9F4-2182-33F7-18EE-AF63CB2D6E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15909" y="2808514"/>
            <a:ext cx="5838384" cy="3890357"/>
          </a:xfrm>
          <a:prstGeom prst="rect">
            <a:avLst/>
          </a:prstGeom>
        </p:spPr>
      </p:pic>
      <p:pic>
        <p:nvPicPr>
          <p:cNvPr id="10" name="Picture 9">
            <a:extLst>
              <a:ext uri="{FF2B5EF4-FFF2-40B4-BE49-F238E27FC236}">
                <a16:creationId xmlns:a16="http://schemas.microsoft.com/office/drawing/2014/main" id="{A94E02AA-C162-9783-ABD2-CC786BBF485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3653" y="2808514"/>
            <a:ext cx="5803323" cy="3890357"/>
          </a:xfrm>
          <a:prstGeom prst="rect">
            <a:avLst/>
          </a:prstGeom>
        </p:spPr>
      </p:pic>
      <p:pic>
        <p:nvPicPr>
          <p:cNvPr id="12" name="Picture 11">
            <a:extLst>
              <a:ext uri="{FF2B5EF4-FFF2-40B4-BE49-F238E27FC236}">
                <a16:creationId xmlns:a16="http://schemas.microsoft.com/office/drawing/2014/main" id="{1A87193A-BC20-E0D7-C9A1-859C91912B3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3653" y="735079"/>
            <a:ext cx="5803323" cy="1635612"/>
          </a:xfrm>
          <a:prstGeom prst="rect">
            <a:avLst/>
          </a:prstGeom>
        </p:spPr>
      </p:pic>
      <p:pic>
        <p:nvPicPr>
          <p:cNvPr id="14" name="Picture 13">
            <a:extLst>
              <a:ext uri="{FF2B5EF4-FFF2-40B4-BE49-F238E27FC236}">
                <a16:creationId xmlns:a16="http://schemas.microsoft.com/office/drawing/2014/main" id="{B3C23CFD-969E-5DD2-B42F-EA8E0D1CC90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15909" y="735079"/>
            <a:ext cx="5803323" cy="1587031"/>
          </a:xfrm>
          <a:prstGeom prst="rect">
            <a:avLst/>
          </a:prstGeom>
        </p:spPr>
      </p:pic>
      <p:sp>
        <p:nvSpPr>
          <p:cNvPr id="18" name="Title 1">
            <a:extLst>
              <a:ext uri="{FF2B5EF4-FFF2-40B4-BE49-F238E27FC236}">
                <a16:creationId xmlns:a16="http://schemas.microsoft.com/office/drawing/2014/main" id="{9DA79788-BEF3-CDCB-D368-959C7B50875B}"/>
              </a:ext>
            </a:extLst>
          </p:cNvPr>
          <p:cNvSpPr txBox="1">
            <a:spLocks/>
          </p:cNvSpPr>
          <p:nvPr/>
        </p:nvSpPr>
        <p:spPr>
          <a:xfrm>
            <a:off x="133653" y="3033030"/>
            <a:ext cx="6243948" cy="3276599"/>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7200" b="1" dirty="0">
                <a:ln/>
                <a:effectLst>
                  <a:outerShdw blurRad="38100" dist="38100" dir="2700000" algn="tl">
                    <a:srgbClr val="000000">
                      <a:alpha val="43137"/>
                    </a:srgbClr>
                  </a:outerShdw>
                </a:effectLst>
                <a:latin typeface="Aptos Black" panose="020F0502020204030204" pitchFamily="34" charset="0"/>
                <a:cs typeface="Aharoni" panose="02010803020104030203" pitchFamily="2" charset="-79"/>
              </a:rPr>
              <a:t>What Adam Ruined…</a:t>
            </a:r>
          </a:p>
        </p:txBody>
      </p:sp>
      <p:sp>
        <p:nvSpPr>
          <p:cNvPr id="20" name="Title 1">
            <a:extLst>
              <a:ext uri="{FF2B5EF4-FFF2-40B4-BE49-F238E27FC236}">
                <a16:creationId xmlns:a16="http://schemas.microsoft.com/office/drawing/2014/main" id="{B4ADBDA7-B280-80AF-8425-B890639DE042}"/>
              </a:ext>
            </a:extLst>
          </p:cNvPr>
          <p:cNvSpPr txBox="1">
            <a:spLocks/>
          </p:cNvSpPr>
          <p:nvPr/>
        </p:nvSpPr>
        <p:spPr>
          <a:xfrm>
            <a:off x="7217818" y="1552885"/>
            <a:ext cx="5878643" cy="4780942"/>
          </a:xfrm>
          <a:prstGeom prst="rect">
            <a:avLst/>
          </a:prstGeom>
        </p:spPr>
        <p:txBody>
          <a:bodyPr vert="horz" lIns="91440" tIns="45720" rIns="91440" bIns="45720" rtlCol="0" anchor="b">
            <a:noAutofit/>
            <a:scene3d>
              <a:camera prst="orthographicFront"/>
              <a:lightRig rig="soft" dir="t">
                <a:rot lat="0" lon="0" rev="15600000"/>
              </a:lightRig>
            </a:scene3d>
            <a:sp3d extrusionH="57150" prstMaterial="softEdge">
              <a:bevelT w="254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7200" b="1" dirty="0">
                <a:ln/>
                <a:solidFill>
                  <a:srgbClr val="FF0000"/>
                </a:solidFill>
                <a:effectLst>
                  <a:outerShdw blurRad="38100" dist="38100" dir="2700000" algn="tl">
                    <a:srgbClr val="000000">
                      <a:alpha val="43137"/>
                    </a:srgbClr>
                  </a:outerShdw>
                </a:effectLst>
                <a:latin typeface="Aptos Black" panose="020F0502020204030204" pitchFamily="34" charset="0"/>
                <a:cs typeface="Aharoni" panose="02010803020104030203" pitchFamily="2" charset="-79"/>
              </a:rPr>
              <a:t>…Christ Redeemed</a:t>
            </a:r>
          </a:p>
        </p:txBody>
      </p:sp>
      <p:sp>
        <p:nvSpPr>
          <p:cNvPr id="21" name="Title 1">
            <a:extLst>
              <a:ext uri="{FF2B5EF4-FFF2-40B4-BE49-F238E27FC236}">
                <a16:creationId xmlns:a16="http://schemas.microsoft.com/office/drawing/2014/main" id="{069D3CBF-E511-BDE2-3C26-13946AEB4A2E}"/>
              </a:ext>
            </a:extLst>
          </p:cNvPr>
          <p:cNvSpPr>
            <a:spLocks noGrp="1"/>
          </p:cNvSpPr>
          <p:nvPr>
            <p:ph type="title"/>
          </p:nvPr>
        </p:nvSpPr>
        <p:spPr>
          <a:xfrm>
            <a:off x="911087" y="32567"/>
            <a:ext cx="10687878" cy="702512"/>
          </a:xfrm>
        </p:spPr>
        <p:txBody>
          <a:bodyPr vert="horz" lIns="91440" tIns="45720" rIns="91440" bIns="45720" rtlCol="0" anchor="b">
            <a:normAutofit fontScale="90000"/>
          </a:bodyPr>
          <a:lstStyle/>
          <a:p>
            <a:pPr algn="ctr"/>
            <a:r>
              <a:rPr lang="en-US" sz="4800" kern="1200" dirty="0">
                <a:solidFill>
                  <a:schemeClr val="tx1"/>
                </a:solidFill>
                <a:latin typeface="+mj-lt"/>
                <a:ea typeface="+mj-ea"/>
                <a:cs typeface="+mj-cs"/>
              </a:rPr>
              <a:t>One work finished. </a:t>
            </a:r>
          </a:p>
        </p:txBody>
      </p:sp>
      <p:sp>
        <p:nvSpPr>
          <p:cNvPr id="23" name="TextBox 22">
            <a:extLst>
              <a:ext uri="{FF2B5EF4-FFF2-40B4-BE49-F238E27FC236}">
                <a16:creationId xmlns:a16="http://schemas.microsoft.com/office/drawing/2014/main" id="{F42CD6B9-B9A4-C058-C8B0-E4968838C422}"/>
              </a:ext>
            </a:extLst>
          </p:cNvPr>
          <p:cNvSpPr txBox="1"/>
          <p:nvPr/>
        </p:nvSpPr>
        <p:spPr>
          <a:xfrm>
            <a:off x="255675" y="2223515"/>
            <a:ext cx="6187108" cy="707886"/>
          </a:xfrm>
          <a:prstGeom prst="rect">
            <a:avLst/>
          </a:prstGeom>
          <a:noFill/>
        </p:spPr>
        <p:txBody>
          <a:bodyPr wrap="square">
            <a:spAutoFit/>
          </a:bodyPr>
          <a:lstStyle/>
          <a:p>
            <a:r>
              <a:rPr lang="en-US" sz="4000" b="1" kern="1200" dirty="0">
                <a:solidFill>
                  <a:schemeClr val="tx1"/>
                </a:solidFill>
                <a:latin typeface="+mj-lt"/>
                <a:ea typeface="+mj-ea"/>
                <a:cs typeface="+mj-cs"/>
              </a:rPr>
              <a:t>Cost keeps pouring in...</a:t>
            </a:r>
            <a:endParaRPr lang="en-US" sz="1400" b="1" dirty="0"/>
          </a:p>
        </p:txBody>
      </p:sp>
      <p:sp>
        <p:nvSpPr>
          <p:cNvPr id="25" name="TextBox 24">
            <a:extLst>
              <a:ext uri="{FF2B5EF4-FFF2-40B4-BE49-F238E27FC236}">
                <a16:creationId xmlns:a16="http://schemas.microsoft.com/office/drawing/2014/main" id="{53BEF558-66CF-F891-551A-9136DE53D0D9}"/>
              </a:ext>
            </a:extLst>
          </p:cNvPr>
          <p:cNvSpPr txBox="1"/>
          <p:nvPr/>
        </p:nvSpPr>
        <p:spPr>
          <a:xfrm>
            <a:off x="6377601" y="2247805"/>
            <a:ext cx="6187108" cy="707886"/>
          </a:xfrm>
          <a:prstGeom prst="rect">
            <a:avLst/>
          </a:prstGeom>
          <a:noFill/>
        </p:spPr>
        <p:txBody>
          <a:bodyPr wrap="square">
            <a:spAutoFit/>
          </a:bodyPr>
          <a:lstStyle/>
          <a:p>
            <a:r>
              <a:rPr lang="en-US" sz="4000" b="1" kern="1200" dirty="0">
                <a:solidFill>
                  <a:srgbClr val="FF0000"/>
                </a:solidFill>
                <a:latin typeface="+mj-lt"/>
                <a:ea typeface="+mj-ea"/>
                <a:cs typeface="+mj-cs"/>
              </a:rPr>
              <a:t>Grace keeps flowing on...</a:t>
            </a:r>
            <a:endParaRPr lang="en-US" sz="1400" b="1" dirty="0">
              <a:solidFill>
                <a:srgbClr val="FF0000"/>
              </a:solidFill>
            </a:endParaRPr>
          </a:p>
        </p:txBody>
      </p:sp>
    </p:spTree>
    <p:extLst>
      <p:ext uri="{BB962C8B-B14F-4D97-AF65-F5344CB8AC3E}">
        <p14:creationId xmlns:p14="http://schemas.microsoft.com/office/powerpoint/2010/main" val="159858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3" grpId="0"/>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7B110-A008-5487-C08C-286E963EFE8E}"/>
              </a:ext>
            </a:extLst>
          </p:cNvPr>
          <p:cNvPicPr>
            <a:picLocks noChangeAspect="1"/>
          </p:cNvPicPr>
          <p:nvPr/>
        </p:nvPicPr>
        <p:blipFill>
          <a:blip r:embed="rId2" cstate="screen">
            <a:alphaModFix amt="50000"/>
            <a:extLst>
              <a:ext uri="{28A0092B-C50C-407E-A947-70E740481C1C}">
                <a14:useLocalDpi xmlns:a14="http://schemas.microsoft.com/office/drawing/2010/main"/>
              </a:ext>
            </a:extLst>
          </a:blip>
          <a:srcRect/>
          <a:stretch/>
        </p:blipFill>
        <p:spPr>
          <a:xfrm>
            <a:off x="0" y="10"/>
            <a:ext cx="12192001" cy="6857990"/>
          </a:xfrm>
          <a:prstGeom prst="rect">
            <a:avLst/>
          </a:prstGeom>
        </p:spPr>
      </p:pic>
      <p:sp>
        <p:nvSpPr>
          <p:cNvPr id="12" name="Title 11">
            <a:extLst>
              <a:ext uri="{FF2B5EF4-FFF2-40B4-BE49-F238E27FC236}">
                <a16:creationId xmlns:a16="http://schemas.microsoft.com/office/drawing/2014/main" id="{94AC2897-372E-D4EF-782C-96B5485D55D8}"/>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8000" b="1" dirty="0"/>
              <a:t>Discussion Question</a:t>
            </a:r>
          </a:p>
        </p:txBody>
      </p:sp>
      <p:sp>
        <p:nvSpPr>
          <p:cNvPr id="3" name="Content Placeholder 2">
            <a:extLst>
              <a:ext uri="{FF2B5EF4-FFF2-40B4-BE49-F238E27FC236}">
                <a16:creationId xmlns:a16="http://schemas.microsoft.com/office/drawing/2014/main" id="{15A105FE-8ACA-3D6E-98C2-DD9CA6189644}"/>
              </a:ext>
            </a:extLst>
          </p:cNvPr>
          <p:cNvSpPr>
            <a:spLocks noGrp="1"/>
          </p:cNvSpPr>
          <p:nvPr>
            <p:ph sz="half" idx="2"/>
          </p:nvPr>
        </p:nvSpPr>
        <p:spPr>
          <a:xfrm>
            <a:off x="572492" y="2071316"/>
            <a:ext cx="6812281" cy="4375742"/>
          </a:xfrm>
        </p:spPr>
        <p:txBody>
          <a:bodyPr vert="horz" lIns="91440" tIns="45720" rIns="91440" bIns="45720" rtlCol="0" anchor="t">
            <a:normAutofit/>
          </a:bodyPr>
          <a:lstStyle/>
          <a:p>
            <a:pPr marL="0" indent="0">
              <a:spcBef>
                <a:spcPts val="800"/>
              </a:spcBef>
              <a:spcAft>
                <a:spcPts val="400"/>
              </a:spcAft>
              <a:buNone/>
            </a:pPr>
            <a:r>
              <a:rPr lang="en-US" sz="4000" dirty="0"/>
              <a:t>What would it mean practically to you to live this week as someone who belongs to Christ rather than simply living according to what we inherited from Adam?</a:t>
            </a:r>
            <a:endParaRPr lang="en-US" sz="4000" b="1" dirty="0"/>
          </a:p>
        </p:txBody>
      </p:sp>
    </p:spTree>
    <p:extLst>
      <p:ext uri="{BB962C8B-B14F-4D97-AF65-F5344CB8AC3E}">
        <p14:creationId xmlns:p14="http://schemas.microsoft.com/office/powerpoint/2010/main" val="394134154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94065</TotalTime>
  <Words>1351</Words>
  <Application>Microsoft Macintosh PowerPoint</Application>
  <PresentationFormat>Widescreen</PresentationFormat>
  <Paragraphs>86</Paragraphs>
  <Slides>37</Slides>
  <Notes>14</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 Black</vt:lpstr>
      <vt:lpstr>Arial</vt:lpstr>
      <vt:lpstr>Calibri</vt:lpstr>
      <vt:lpstr>Calibri Light</vt:lpstr>
      <vt:lpstr>Neue Haas Grotesk Text Pro</vt:lpstr>
      <vt:lpstr>Office 2013 - 2022 Theme</vt:lpstr>
      <vt:lpstr>PowerPoint Presentation</vt:lpstr>
      <vt:lpstr>PowerPoint Presentation</vt:lpstr>
      <vt:lpstr>PowerPoint Presentation</vt:lpstr>
      <vt:lpstr>Work was finished. Cost kept pouring in.</vt:lpstr>
      <vt:lpstr>Romans Recap</vt:lpstr>
      <vt:lpstr>2 Peter 3:15-16</vt:lpstr>
      <vt:lpstr>2 Peter 3:18</vt:lpstr>
      <vt:lpstr>PowerPoint Presentation</vt:lpstr>
      <vt:lpstr>Romans 5:12-14</vt:lpstr>
      <vt:lpstr>A few questions to consider before the AI Workshop…</vt:lpstr>
      <vt:lpstr>1. Adam Sinned</vt:lpstr>
      <vt:lpstr>Genesis 2:16-17</vt:lpstr>
      <vt:lpstr>Genesis 3:6-7</vt:lpstr>
      <vt:lpstr>2. Humanity Inherits Adam’s Sinful Nature</vt:lpstr>
      <vt:lpstr>Genesis 1:26a; 5:1-3 </vt:lpstr>
      <vt:lpstr>Humanity Inherits Adam’s Sinful Nature</vt:lpstr>
      <vt:lpstr>“Inheritance”</vt:lpstr>
      <vt:lpstr>“Inheritance”</vt:lpstr>
      <vt:lpstr>3. One Man’s Sin Infected the Whole Family Tree</vt:lpstr>
      <vt:lpstr>“And I will put enmity Between you and the woman, And between your seed and her Seed; He shall bruise your head, And you shall bruise His heel.”  Genesis 3:15</vt:lpstr>
      <vt:lpstr>PowerPoint Presentation</vt:lpstr>
      <vt:lpstr>Romans 5:15</vt:lpstr>
      <vt:lpstr>Romans 5:16-17</vt:lpstr>
      <vt:lpstr>Romans 5:18-19</vt:lpstr>
      <vt:lpstr>Romans 5:20-21</vt:lpstr>
      <vt:lpstr>1. Christ Was the Perfect Sacrifice</vt:lpstr>
      <vt:lpstr>Hebrews 4:15</vt:lpstr>
      <vt:lpstr>2. Christ’s Sacrifice Covers All Sin</vt:lpstr>
      <vt:lpstr>John 1:12-13</vt:lpstr>
      <vt:lpstr>“Multiple Inheritance”</vt:lpstr>
      <vt:lpstr>PowerPoint Presentation</vt:lpstr>
      <vt:lpstr>PowerPoint Presentation</vt:lpstr>
      <vt:lpstr>PowerPoint Presentation</vt:lpstr>
      <vt:lpstr>“Pillars of Hercules”</vt:lpstr>
      <vt:lpstr>2 Peter 3:18</vt:lpstr>
      <vt:lpstr>One work finished. </vt:lpstr>
      <vt:lpstr>Discussion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Dunn Jeffrey</dc:creator>
  <cp:lastModifiedBy>Walton Hu</cp:lastModifiedBy>
  <cp:revision>281</cp:revision>
  <dcterms:created xsi:type="dcterms:W3CDTF">2020-10-07T12:22:14Z</dcterms:created>
  <dcterms:modified xsi:type="dcterms:W3CDTF">2026-10-21T14:32:03Z</dcterms:modified>
</cp:coreProperties>
</file>