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embeddedFontLst>
    <p:embeddedFont>
      <p:font typeface="Plus Jakarta Sans"/>
      <p:bold r:id="rId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/>
    <p:restoredTop sz="94630"/>
  </p:normalViewPr>
  <p:slideViewPr>
    <p:cSldViewPr snapToGrid="0" snapToObjects="1">
      <p:cViewPr varScale="1">
        <p:scale>
          <a:sx n="113" d="100"/>
          <a:sy n="113" d="100"/>
        </p:scale>
        <p:origin x="54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3400" y="1168593"/>
            <a:ext cx="2667000" cy="91440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352800" y="1168593"/>
            <a:ext cx="2667000" cy="91440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172200" y="1168593"/>
            <a:ext cx="2667000" cy="91440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991600" y="1168593"/>
            <a:ext cx="2667000" cy="91440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33400" y="2253745"/>
            <a:ext cx="6064597" cy="2371725"/>
          </a:xfrm>
          <a:prstGeom prst="roundRect">
            <a:avLst>
              <a:gd name="adj" fmla="val 642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33400" y="4807357"/>
            <a:ext cx="4832002" cy="1964063"/>
          </a:xfrm>
          <a:prstGeom prst="roundRect">
            <a:avLst>
              <a:gd name="adj" fmla="val 6425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771525" y="3034795"/>
            <a:ext cx="5588347" cy="95250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771525" y="3453895"/>
            <a:ext cx="5588347" cy="95250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71525" y="3872995"/>
            <a:ext cx="5588347" cy="95250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771525" y="4292095"/>
            <a:ext cx="5588347" cy="95250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71525" y="3034795"/>
            <a:ext cx="3352948" cy="9525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71525" y="3453895"/>
            <a:ext cx="2794099" cy="9525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4" name="Rectangle 13"/>
          <p:cNvSpPr/>
          <p:nvPr/>
        </p:nvSpPr>
        <p:spPr>
          <a:xfrm>
            <a:off x="771525" y="3872995"/>
            <a:ext cx="2794099" cy="9525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71525" y="4292095"/>
            <a:ext cx="2235249" cy="9525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397193"/>
            <a:ext cx="457200" cy="4572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2825" y="1397193"/>
            <a:ext cx="457200" cy="4572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225" y="1397193"/>
            <a:ext cx="457200" cy="4572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1625" y="1397193"/>
            <a:ext cx="457200" cy="4572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250" y="1521018"/>
            <a:ext cx="209550" cy="20955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2362" y="1530543"/>
            <a:ext cx="238125" cy="19050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6050" y="1521018"/>
            <a:ext cx="209550" cy="20955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53550" y="1521018"/>
            <a:ext cx="133350" cy="209550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" y="4990096"/>
            <a:ext cx="219075" cy="190500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5375" y="4990096"/>
            <a:ext cx="219075" cy="190500"/>
          </a:xfrm>
          <a:prstGeom prst="rect">
            <a:avLst/>
          </a:prstGeom>
        </p:spPr>
      </p:pic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90650" y="4990096"/>
            <a:ext cx="219075" cy="190500"/>
          </a:xfrm>
          <a:prstGeom prst="rect">
            <a:avLst/>
          </a:prstGeom>
        </p:spPr>
      </p:pic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5925" y="4990096"/>
            <a:ext cx="219075" cy="190500"/>
          </a:xfrm>
          <a:prstGeom prst="rect">
            <a:avLst/>
          </a:prstGeom>
        </p:spPr>
      </p:pic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1200" y="4990096"/>
            <a:ext cx="219075" cy="1905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33400" y="381000"/>
            <a:ext cx="3140027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GB" sz="1400" b="1" i="0" u="none" dirty="0">
                <a:solidFill>
                  <a:srgbClr val="0284C7"/>
                </a:solidFill>
                <a:latin typeface="Plus Jakarta Sans"/>
              </a:rPr>
              <a:t>LRNSC </a:t>
            </a:r>
            <a:r>
              <a:rPr sz="1400" b="1" i="0" u="none" dirty="0">
                <a:solidFill>
                  <a:srgbClr val="0284C7"/>
                </a:solidFill>
                <a:latin typeface="Plus Jakarta Sans"/>
              </a:rPr>
              <a:t>AGM 2026 • </a:t>
            </a:r>
            <a:r>
              <a:rPr lang="en-GB" sz="1400" b="1" i="0" u="none" dirty="0">
                <a:solidFill>
                  <a:srgbClr val="0284C7"/>
                </a:solidFill>
                <a:latin typeface="Plus Jakarta Sans"/>
              </a:rPr>
              <a:t>KENT</a:t>
            </a:r>
            <a:r>
              <a:rPr sz="1400" b="1" i="0" u="none" dirty="0">
                <a:solidFill>
                  <a:srgbClr val="0284C7"/>
                </a:solidFill>
                <a:latin typeface="Plus Jakarta Sans"/>
              </a:rPr>
              <a:t> CLUB </a:t>
            </a:r>
            <a:r>
              <a:rPr lang="en-GB" sz="1400" b="1" dirty="0">
                <a:solidFill>
                  <a:srgbClr val="0284C7"/>
                </a:solidFill>
                <a:latin typeface="Plus Jakarta Sans"/>
              </a:rPr>
              <a:t>SUMMARY</a:t>
            </a:r>
            <a:endParaRPr sz="1400" b="1" i="0" u="none" dirty="0">
              <a:solidFill>
                <a:srgbClr val="0284C7"/>
              </a:solidFill>
              <a:latin typeface="Plus Jakarta San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33400" y="609600"/>
            <a:ext cx="11658600" cy="36567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 dirty="0">
                <a:solidFill>
                  <a:srgbClr val="0F172A"/>
                </a:solidFill>
                <a:latin typeface="Plus Jakarta Sans"/>
              </a:rPr>
              <a:t>Annual Reach &amp; Participation Highlights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71525" y="2491870"/>
            <a:ext cx="2000869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rgbClr val="0F172A"/>
                </a:solidFill>
                <a:latin typeface="Plus Jakarta Sans"/>
              </a:rPr>
              <a:t>Participant Motivations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0100" y="5294896"/>
            <a:ext cx="5098702" cy="533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sz="4200" b="1" i="0" u="none">
                <a:solidFill>
                  <a:srgbClr val="FFFFFF"/>
                </a:solidFill>
                <a:latin typeface="Plus Jakarta Sans"/>
              </a:rPr>
              <a:t>4.9 </a:t>
            </a:r>
            <a:r>
              <a:rPr sz="1800" b="0" i="0" u="none">
                <a:solidFill>
                  <a:srgbClr val="94A3B8"/>
                </a:solidFill>
                <a:latin typeface="Plus Jakarta Sans"/>
              </a:rPr>
              <a:t>/ 5.0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0100" y="5942596"/>
            <a:ext cx="1386405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 dirty="0">
                <a:solidFill>
                  <a:srgbClr val="38BDF8"/>
                </a:solidFill>
                <a:latin typeface="Plus Jakarta Sans"/>
              </a:rPr>
              <a:t>90% 5-Star Ratings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0100" y="6237871"/>
            <a:ext cx="4393852" cy="4103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400" b="0" i="0" u="none" dirty="0">
                <a:solidFill>
                  <a:srgbClr val="CBD5E1"/>
                </a:solidFill>
                <a:latin typeface="Plus Jakarta Sans"/>
              </a:rPr>
              <a:t>Exceptional satisfaction driven by tailored technical coaching and visible skill progression.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343025" y="1368618"/>
            <a:ext cx="1400175" cy="3048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2400" b="1" i="0" u="none">
                <a:solidFill>
                  <a:srgbClr val="0F172A"/>
                </a:solidFill>
                <a:latin typeface="Plus Jakarta Sans"/>
              </a:rPr>
              <a:t>14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43025" y="1711518"/>
            <a:ext cx="1307537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64748B"/>
                </a:solidFill>
                <a:latin typeface="Plus Jakarta Sans"/>
              </a:rPr>
              <a:t>Rollerski Sessions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162425" y="1368618"/>
            <a:ext cx="1038225" cy="3048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2400" b="1" i="0" u="none">
                <a:solidFill>
                  <a:srgbClr val="0F172A"/>
                </a:solidFill>
                <a:latin typeface="Plus Jakarta Sans"/>
              </a:rPr>
              <a:t>100+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62425" y="1711518"/>
            <a:ext cx="850554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64748B"/>
                </a:solidFill>
                <a:latin typeface="Plus Jakarta Sans"/>
              </a:rPr>
              <a:t>Total Reach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81825" y="1368618"/>
            <a:ext cx="1257300" cy="3048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2400" b="1" i="0" u="none">
                <a:solidFill>
                  <a:srgbClr val="0F172A"/>
                </a:solidFill>
                <a:latin typeface="Plus Jakarta Sans"/>
              </a:rPr>
              <a:t>25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981825" y="1711518"/>
            <a:ext cx="1115562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64748B"/>
                </a:solidFill>
                <a:latin typeface="Plus Jakarta Sans"/>
              </a:rPr>
              <a:t>Taster Sessions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801225" y="1368618"/>
            <a:ext cx="1066800" cy="3048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2400" b="1" i="0" u="none">
                <a:solidFill>
                  <a:srgbClr val="0F172A"/>
                </a:solidFill>
                <a:latin typeface="Plus Jakarta Sans"/>
              </a:rPr>
              <a:t>10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801225" y="1711518"/>
            <a:ext cx="909864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64748B"/>
                </a:solidFill>
                <a:latin typeface="Plus Jakarta Sans"/>
              </a:rPr>
              <a:t>Youth Skiers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71525" y="2818189"/>
            <a:ext cx="1180260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 dirty="0">
                <a:solidFill>
                  <a:srgbClr val="334155"/>
                </a:solidFill>
                <a:latin typeface="Plus Jakarta Sans"/>
              </a:rPr>
              <a:t>Improve Fitness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045547" y="2818189"/>
            <a:ext cx="314189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0284C7"/>
                </a:solidFill>
                <a:latin typeface="Plus Jakarta Sans"/>
              </a:rPr>
              <a:t>60%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71525" y="3199189"/>
            <a:ext cx="2311915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334155"/>
                </a:solidFill>
                <a:latin typeface="Plus Jakarta Sans"/>
              </a:rPr>
              <a:t>Ski Holiday / Event Preparation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036022" y="3199189"/>
            <a:ext cx="314189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0284C7"/>
                </a:solidFill>
                <a:latin typeface="Plus Jakarta Sans"/>
              </a:rPr>
              <a:t>50%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71525" y="3618289"/>
            <a:ext cx="1691360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334155"/>
                </a:solidFill>
                <a:latin typeface="Plus Jakarta Sans"/>
              </a:rPr>
              <a:t>Enjoy Outdoor Activity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036022" y="3618289"/>
            <a:ext cx="314189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0284C7"/>
                </a:solidFill>
                <a:latin typeface="Plus Jakarta Sans"/>
              </a:rPr>
              <a:t>50%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71525" y="4037389"/>
            <a:ext cx="1181670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334155"/>
                </a:solidFill>
                <a:latin typeface="Plus Jakarta Sans"/>
              </a:rPr>
              <a:t>Try a New Sport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036022" y="4037389"/>
            <a:ext cx="314189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0284C7"/>
                </a:solidFill>
                <a:latin typeface="Plus Jakarta Sans"/>
              </a:rPr>
              <a:t>40%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9C73E3B3-236A-1681-6DCD-532A510B73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0800000">
            <a:off x="7286476" y="2253745"/>
            <a:ext cx="3971127" cy="29783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3400" y="1957307"/>
            <a:ext cx="3581400" cy="2943386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05300" y="1957307"/>
            <a:ext cx="3581400" cy="2943386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1957307"/>
            <a:ext cx="3581400" cy="2943386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543425" y="3233656"/>
            <a:ext cx="3105150" cy="76200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543425" y="3666868"/>
            <a:ext cx="3105150" cy="76200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543425" y="4054924"/>
            <a:ext cx="3105150" cy="76200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543425" y="4522003"/>
            <a:ext cx="3105150" cy="76200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43425" y="3233656"/>
            <a:ext cx="2794545" cy="762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543425" y="3666868"/>
            <a:ext cx="1552575" cy="762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543425" y="4054924"/>
            <a:ext cx="1552575" cy="762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543425" y="4522003"/>
            <a:ext cx="1552575" cy="762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25" y="2195431"/>
            <a:ext cx="381000" cy="3810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3425" y="2195431"/>
            <a:ext cx="381000" cy="3810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5325" y="2195431"/>
            <a:ext cx="381000" cy="3810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350" y="2300206"/>
            <a:ext cx="133350" cy="1714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675" y="2300206"/>
            <a:ext cx="190500" cy="1714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0100" y="2300206"/>
            <a:ext cx="171450" cy="1714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33400" y="381000"/>
            <a:ext cx="3310393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 dirty="0">
                <a:solidFill>
                  <a:srgbClr val="0284C7"/>
                </a:solidFill>
                <a:latin typeface="Plus Jakarta Sans"/>
              </a:rPr>
              <a:t>AGM 2026 REVIEW • FEEDBACK &amp; STRATEGY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3400" y="609600"/>
            <a:ext cx="3686330" cy="36016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 dirty="0">
                <a:solidFill>
                  <a:srgbClr val="0F172A"/>
                </a:solidFill>
                <a:latin typeface="Plus Jakarta Sans"/>
              </a:rPr>
              <a:t>Coaching Impact &amp; Roadmap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1525" y="2728831"/>
            <a:ext cx="1582164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1" i="0" u="none" dirty="0">
                <a:solidFill>
                  <a:srgbClr val="0F172A"/>
                </a:solidFill>
                <a:latin typeface="Plus Jakarta Sans"/>
              </a:rPr>
              <a:t>Coaching Impact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43425" y="2728831"/>
            <a:ext cx="2230291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1" i="0" u="none" dirty="0">
                <a:solidFill>
                  <a:srgbClr val="0F172A"/>
                </a:solidFill>
                <a:latin typeface="Plus Jakarta Sans"/>
              </a:rPr>
              <a:t>Future Format Demand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15325" y="2728831"/>
            <a:ext cx="1143326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GB" b="1" i="0" u="none" dirty="0">
                <a:solidFill>
                  <a:srgbClr val="0F172A"/>
                </a:solidFill>
                <a:latin typeface="Plus Jakarta Sans"/>
              </a:rPr>
              <a:t>What’s next</a:t>
            </a:r>
            <a:endParaRPr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1525" y="3062206"/>
            <a:ext cx="3200400" cy="384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400" b="1" i="0" u="none" dirty="0">
                <a:solidFill>
                  <a:srgbClr val="334155"/>
                </a:solidFill>
                <a:latin typeface="Plus Jakarta Sans"/>
              </a:rPr>
              <a:t>Snow Crossover:</a:t>
            </a:r>
            <a:r>
              <a:rPr sz="1400" b="0" i="0" u="none" dirty="0">
                <a:solidFill>
                  <a:srgbClr val="334155"/>
                </a:solidFill>
                <a:latin typeface="Plus Jakarta Sans"/>
              </a:rPr>
              <a:t> Direct technique transfer improving s</a:t>
            </a:r>
            <a:r>
              <a:rPr lang="en-GB" sz="1400" dirty="0">
                <a:solidFill>
                  <a:srgbClr val="334155"/>
                </a:solidFill>
                <a:latin typeface="Plus Jakarta Sans"/>
              </a:rPr>
              <a:t>now </a:t>
            </a:r>
            <a:r>
              <a:rPr sz="1400" b="0" i="0" u="none" dirty="0">
                <a:solidFill>
                  <a:srgbClr val="334155"/>
                </a:solidFill>
                <a:latin typeface="Plus Jakarta Sans"/>
              </a:rPr>
              <a:t>performance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3489" y="3539691"/>
            <a:ext cx="3200400" cy="384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400" b="1" i="0" u="none" dirty="0">
                <a:solidFill>
                  <a:srgbClr val="334155"/>
                </a:solidFill>
                <a:latin typeface="Plus Jakarta Sans"/>
              </a:rPr>
              <a:t>Tailored Tuition:</a:t>
            </a:r>
            <a:r>
              <a:rPr sz="1400" b="0" i="0" u="none" dirty="0">
                <a:solidFill>
                  <a:srgbClr val="334155"/>
                </a:solidFill>
                <a:latin typeface="Plus Jakarta Sans"/>
              </a:rPr>
              <a:t> Person-</a:t>
            </a:r>
            <a:r>
              <a:rPr sz="1400" b="0" i="0" u="none" dirty="0" err="1">
                <a:solidFill>
                  <a:srgbClr val="334155"/>
                </a:solidFill>
                <a:latin typeface="Plus Jakarta Sans"/>
              </a:rPr>
              <a:t>centred</a:t>
            </a:r>
            <a:r>
              <a:rPr sz="1400" b="0" i="0" u="none" dirty="0">
                <a:solidFill>
                  <a:srgbClr val="334155"/>
                </a:solidFill>
                <a:latin typeface="Plus Jakarta Sans"/>
              </a:rPr>
              <a:t> instruction for all abilities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1525" y="3997350"/>
            <a:ext cx="3200400" cy="384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400" b="1" i="0" u="none" dirty="0">
                <a:solidFill>
                  <a:srgbClr val="334155"/>
                </a:solidFill>
                <a:latin typeface="Plus Jakarta Sans"/>
              </a:rPr>
              <a:t>Venue Quality:</a:t>
            </a:r>
            <a:r>
              <a:rPr sz="14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Plus Jakarta Sans"/>
              </a:rPr>
              <a:t>Betteshangar</a:t>
            </a:r>
            <a:r>
              <a:rPr sz="1400" b="0" i="0" u="none" dirty="0">
                <a:solidFill>
                  <a:srgbClr val="334155"/>
                </a:solidFill>
                <a:latin typeface="Plus Jakarta Sans"/>
              </a:rPr>
              <a:t> ideal for safe training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15325" y="3062206"/>
            <a:ext cx="3200400" cy="384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400" b="1" i="0" u="none" dirty="0" err="1">
                <a:solidFill>
                  <a:srgbClr val="334155"/>
                </a:solidFill>
                <a:latin typeface="Plus Jakarta Sans"/>
              </a:rPr>
              <a:t>Specialisation</a:t>
            </a:r>
            <a:r>
              <a:rPr sz="1400" b="1" i="0" u="none" dirty="0">
                <a:solidFill>
                  <a:srgbClr val="334155"/>
                </a:solidFill>
                <a:latin typeface="Plus Jakarta Sans"/>
              </a:rPr>
              <a:t>:</a:t>
            </a:r>
            <a:r>
              <a:rPr sz="1400" b="0" i="0" u="none" dirty="0">
                <a:solidFill>
                  <a:srgbClr val="334155"/>
                </a:solidFill>
                <a:latin typeface="Plus Jakarta Sans"/>
              </a:rPr>
              <a:t> Separate Classic and Skate training slots.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15325" y="3530717"/>
            <a:ext cx="3200400" cy="384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400" b="1" i="0" u="none" dirty="0">
                <a:solidFill>
                  <a:srgbClr val="334155"/>
                </a:solidFill>
                <a:latin typeface="Plus Jakarta Sans"/>
              </a:rPr>
              <a:t>Structure:</a:t>
            </a:r>
            <a:r>
              <a:rPr sz="14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GB" sz="1400" b="0" i="0" u="none" dirty="0">
                <a:solidFill>
                  <a:srgbClr val="334155"/>
                </a:solidFill>
                <a:latin typeface="Plus Jakarta Sans"/>
              </a:rPr>
              <a:t>Separate sessions focused on building confidence and higher intensity</a:t>
            </a:r>
            <a:r>
              <a:rPr sz="1400" b="0" i="0" u="none" dirty="0">
                <a:solidFill>
                  <a:srgbClr val="334155"/>
                </a:solidFill>
                <a:latin typeface="Plus Jakarta Sans"/>
              </a:rPr>
              <a:t>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15325" y="3999228"/>
            <a:ext cx="3200400" cy="384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400" b="1" i="0" u="none" dirty="0">
                <a:solidFill>
                  <a:srgbClr val="334155"/>
                </a:solidFill>
                <a:latin typeface="Plus Jakarta Sans"/>
              </a:rPr>
              <a:t>Promotion:</a:t>
            </a:r>
            <a:r>
              <a:rPr sz="1400" b="0" i="0" u="none" dirty="0">
                <a:solidFill>
                  <a:srgbClr val="334155"/>
                </a:solidFill>
                <a:latin typeface="Plus Jakarta Sans"/>
              </a:rPr>
              <a:t> Partner with </a:t>
            </a:r>
            <a:r>
              <a:rPr sz="1400" b="0" i="0" u="none" dirty="0" err="1">
                <a:solidFill>
                  <a:srgbClr val="334155"/>
                </a:solidFill>
                <a:latin typeface="Plus Jakarta Sans"/>
              </a:rPr>
              <a:t>Betteshangar</a:t>
            </a:r>
            <a:r>
              <a:rPr sz="1400" b="0" i="0" u="none" dirty="0">
                <a:solidFill>
                  <a:srgbClr val="334155"/>
                </a:solidFill>
                <a:latin typeface="Plus Jakarta Sans"/>
              </a:rPr>
              <a:t> &amp; local press for outreach.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3425" y="3017050"/>
            <a:ext cx="1997983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 dirty="0">
                <a:solidFill>
                  <a:srgbClr val="334155"/>
                </a:solidFill>
                <a:latin typeface="Plus Jakarta Sans"/>
              </a:rPr>
              <a:t>Coached Adult Progression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53300" y="3017050"/>
            <a:ext cx="314189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0284C7"/>
                </a:solidFill>
                <a:latin typeface="Plus Jakarta Sans"/>
              </a:rPr>
              <a:t>90%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43425" y="3450262"/>
            <a:ext cx="1820435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 dirty="0">
                <a:solidFill>
                  <a:srgbClr val="334155"/>
                </a:solidFill>
                <a:latin typeface="Plus Jakarta Sans"/>
              </a:rPr>
              <a:t>Classic-</a:t>
            </a:r>
            <a:r>
              <a:rPr lang="en-GB" sz="1400" b="1" i="0" u="none" dirty="0">
                <a:solidFill>
                  <a:srgbClr val="334155"/>
                </a:solidFill>
                <a:latin typeface="Plus Jakarta Sans"/>
              </a:rPr>
              <a:t>F</a:t>
            </a:r>
            <a:r>
              <a:rPr sz="1400" b="1" i="0" u="none" dirty="0" err="1">
                <a:solidFill>
                  <a:srgbClr val="334155"/>
                </a:solidFill>
                <a:latin typeface="Plus Jakarta Sans"/>
              </a:rPr>
              <a:t>ocused</a:t>
            </a:r>
            <a:r>
              <a:rPr sz="1400" b="1" i="0" u="none" dirty="0">
                <a:solidFill>
                  <a:srgbClr val="334155"/>
                </a:solidFill>
                <a:latin typeface="Plus Jakarta Sans"/>
              </a:rPr>
              <a:t> Sessions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53300" y="3450262"/>
            <a:ext cx="314189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0284C7"/>
                </a:solidFill>
                <a:latin typeface="Plus Jakarta Sans"/>
              </a:rPr>
              <a:t>50%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43425" y="3838318"/>
            <a:ext cx="1734257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 dirty="0">
                <a:solidFill>
                  <a:srgbClr val="334155"/>
                </a:solidFill>
                <a:latin typeface="Plus Jakarta Sans"/>
              </a:rPr>
              <a:t>Skate-</a:t>
            </a:r>
            <a:r>
              <a:rPr lang="en-GB" sz="1400" b="1" i="0" u="none" dirty="0">
                <a:solidFill>
                  <a:srgbClr val="334155"/>
                </a:solidFill>
                <a:latin typeface="Plus Jakarta Sans"/>
              </a:rPr>
              <a:t>F</a:t>
            </a:r>
            <a:r>
              <a:rPr sz="1400" b="1" i="0" u="none" dirty="0" err="1">
                <a:solidFill>
                  <a:srgbClr val="334155"/>
                </a:solidFill>
                <a:latin typeface="Plus Jakarta Sans"/>
              </a:rPr>
              <a:t>ocused</a:t>
            </a:r>
            <a:r>
              <a:rPr sz="1400" b="1" i="0" u="none" dirty="0">
                <a:solidFill>
                  <a:srgbClr val="334155"/>
                </a:solidFill>
                <a:latin typeface="Plus Jakarta Sans"/>
              </a:rPr>
              <a:t> Sessions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353300" y="3838318"/>
            <a:ext cx="314189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0284C7"/>
                </a:solidFill>
                <a:latin typeface="Plus Jakarta Sans"/>
              </a:rPr>
              <a:t>50%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43425" y="4305397"/>
            <a:ext cx="1526187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 dirty="0">
                <a:solidFill>
                  <a:srgbClr val="334155"/>
                </a:solidFill>
                <a:latin typeface="Plus Jakarta Sans"/>
              </a:rPr>
              <a:t>Social / Recreational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353300" y="4305397"/>
            <a:ext cx="314189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0284C7"/>
                </a:solidFill>
                <a:latin typeface="Plus Jakarta Sans"/>
              </a:rPr>
              <a:t>50%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166</Words>
  <Application>Microsoft Macintosh PowerPoint</Application>
  <PresentationFormat>Widescreen</PresentationFormat>
  <Paragraphs>41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Plus Jakarta Sans</vt:lpstr>
      <vt:lpstr>Office Theme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Barbara Wenner Grogan</cp:lastModifiedBy>
  <cp:revision>4</cp:revision>
  <dcterms:created xsi:type="dcterms:W3CDTF">2013-01-27T09:14:16Z</dcterms:created>
  <dcterms:modified xsi:type="dcterms:W3CDTF">2026-10-04T12:10:56Z</dcterms:modified>
  <cp:category/>
</cp:coreProperties>
</file>