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60" d="100"/>
          <a:sy n="160" d="100"/>
        </p:scale>
        <p:origin x="-10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25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713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465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11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398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48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65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1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160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94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265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C52B5-0B51-E04F-B581-4E7BBCD0C8F0}" type="datetimeFigureOut">
              <a:rPr lang="en-US" smtClean="0"/>
              <a:t>22/03/2012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1F461-DD6F-3844-B738-11FE032CE10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95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9925"/>
          </a:xfrm>
        </p:spPr>
        <p:txBody>
          <a:bodyPr>
            <a:noAutofit/>
          </a:bodyPr>
          <a:lstStyle/>
          <a:p>
            <a:r>
              <a:rPr lang="en-GB" sz="3600" b="1" dirty="0" smtClean="0">
                <a:solidFill>
                  <a:srgbClr val="008000"/>
                </a:solidFill>
              </a:rPr>
              <a:t>A Sustainable Ashton Hayes</a:t>
            </a:r>
            <a:br>
              <a:rPr lang="en-GB" sz="3600" b="1" dirty="0" smtClean="0">
                <a:solidFill>
                  <a:srgbClr val="008000"/>
                </a:solidFill>
              </a:rPr>
            </a:br>
            <a:r>
              <a:rPr lang="en-GB" sz="3600" b="1" dirty="0" smtClean="0">
                <a:solidFill>
                  <a:srgbClr val="008000"/>
                </a:solidFill>
              </a:rPr>
              <a:t>22 March, 2012</a:t>
            </a:r>
            <a:endParaRPr lang="en-US" sz="3600" dirty="0">
              <a:solidFill>
                <a:srgbClr val="008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314"/>
            <a:ext cx="8229600" cy="4768850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en-GB" b="1" u="sng" dirty="0"/>
              <a:t>Agenda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7:00			</a:t>
            </a:r>
            <a:r>
              <a:rPr lang="en-GB" b="1" i="1" dirty="0"/>
              <a:t>Welcome and Introductions</a:t>
            </a:r>
            <a:r>
              <a:rPr lang="en-GB" b="1" dirty="0"/>
              <a:t>   		Roy </a:t>
            </a:r>
            <a:r>
              <a:rPr lang="en-GB" b="1" dirty="0" smtClean="0"/>
              <a:t>Alexander, AHCE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7:05 – 7:15		</a:t>
            </a:r>
            <a:r>
              <a:rPr lang="en-GB" b="1" i="1" dirty="0"/>
              <a:t>Electricity monitoring in the Village</a:t>
            </a:r>
            <a:r>
              <a:rPr lang="en-GB" b="1" dirty="0"/>
              <a:t>   	Geoff </a:t>
            </a:r>
            <a:r>
              <a:rPr lang="en-GB" b="1" dirty="0" smtClean="0"/>
              <a:t>Murphy</a:t>
            </a:r>
            <a:r>
              <a:rPr lang="en-GB" dirty="0" smtClean="0"/>
              <a:t>, </a:t>
            </a:r>
            <a:r>
              <a:rPr lang="en-GB" b="1" dirty="0" err="1" smtClean="0"/>
              <a:t>ScottishPower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7:15 – 7:25	</a:t>
            </a:r>
            <a:r>
              <a:rPr lang="en-GB" b="1" dirty="0" smtClean="0"/>
              <a:t>	</a:t>
            </a:r>
            <a:r>
              <a:rPr lang="en-GB" b="1" i="1" dirty="0" smtClean="0"/>
              <a:t>The </a:t>
            </a:r>
            <a:r>
              <a:rPr lang="en-GB" b="1" i="1" dirty="0"/>
              <a:t>Green Deal</a:t>
            </a:r>
            <a:r>
              <a:rPr lang="en-GB" b="1" dirty="0"/>
              <a:t>    				</a:t>
            </a:r>
            <a:r>
              <a:rPr lang="en-GB" b="1" dirty="0" smtClean="0"/>
              <a:t>Alan Lupton, </a:t>
            </a:r>
            <a:r>
              <a:rPr lang="en-GB" b="1" dirty="0" err="1" smtClean="0"/>
              <a:t>CWaC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7:25 – 7:40		</a:t>
            </a:r>
            <a:r>
              <a:rPr lang="en-GB" b="1" i="1" dirty="0"/>
              <a:t>Local Energy Assessment Fund Project:	</a:t>
            </a:r>
            <a:r>
              <a:rPr lang="en-GB" b="1" dirty="0"/>
              <a:t>Mary Gillie &amp;</a:t>
            </a:r>
            <a:endParaRPr lang="en-GB" dirty="0"/>
          </a:p>
          <a:p>
            <a:pPr marL="0" indent="0">
              <a:buNone/>
            </a:pPr>
            <a:r>
              <a:rPr lang="en-GB" b="1" i="1" dirty="0"/>
              <a:t>			Retrofit, Renewables, Finance		</a:t>
            </a:r>
            <a:r>
              <a:rPr lang="en-GB" b="1" dirty="0"/>
              <a:t>Peter </a:t>
            </a:r>
            <a:r>
              <a:rPr lang="en-GB" b="1" dirty="0" smtClean="0"/>
              <a:t>Griffiths, </a:t>
            </a:r>
            <a:r>
              <a:rPr lang="en-GB" b="1" dirty="0" err="1" smtClean="0"/>
              <a:t>EnergeticUK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7:40 – 7:50		</a:t>
            </a:r>
            <a:r>
              <a:rPr lang="en-GB" b="1" i="1" dirty="0"/>
              <a:t>Ashton Hayes Neighbourhood Plan</a:t>
            </a:r>
            <a:r>
              <a:rPr lang="en-GB" b="1" dirty="0"/>
              <a:t>	Jane </a:t>
            </a:r>
            <a:r>
              <a:rPr lang="en-GB" b="1" dirty="0" smtClean="0"/>
              <a:t>Colville, AHPC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7:50 – 8:00		</a:t>
            </a:r>
            <a:r>
              <a:rPr lang="en-GB" b="1" i="1" dirty="0"/>
              <a:t>Questions and Answers</a:t>
            </a:r>
            <a:r>
              <a:rPr lang="en-GB" b="1" dirty="0"/>
              <a:t>			Roy Alexander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8:00 on	</a:t>
            </a:r>
            <a:r>
              <a:rPr lang="en-GB" b="1" i="1" dirty="0"/>
              <a:t>Refreshments and further discussion. </a:t>
            </a:r>
            <a:endParaRPr lang="en-GB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GB" b="1" dirty="0"/>
              <a:t>Ashton Hayes Community Energy C.I.C</a:t>
            </a:r>
            <a:r>
              <a:rPr lang="en-GB" b="1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728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</Words>
  <Application>Microsoft Macintosh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A Sustainable Ashton Hayes 22 March, 2012</vt:lpstr>
    </vt:vector>
  </TitlesOfParts>
  <Company>University of Chester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Sustainable Ashton Hayes 22 March, 2012</dc:title>
  <dc:creator>Roy Alexander</dc:creator>
  <cp:lastModifiedBy>Roy Alexander</cp:lastModifiedBy>
  <cp:revision>1</cp:revision>
  <dcterms:created xsi:type="dcterms:W3CDTF">2012-03-22T16:00:41Z</dcterms:created>
  <dcterms:modified xsi:type="dcterms:W3CDTF">2012-03-22T16:04:01Z</dcterms:modified>
</cp:coreProperties>
</file>