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473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02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57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199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591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486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665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866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40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02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B5D44-89B2-4379-99F3-E1AEA9BEE33B}" type="datetimeFigureOut">
              <a:rPr lang="en-GB" smtClean="0"/>
              <a:t>22/03/2012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96622-53CB-4010-9D4A-EA0ED35FD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86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6681" y="3284984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Energy Efficiency for </a:t>
            </a:r>
            <a:b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Ashton Hayes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400800" cy="1752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7" name="Picture 3" descr="C:\Users\mary\Dropbox\Energeticuk\HSQE\Heads and Standard Documents\GIFlogoColorLarg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5447"/>
            <a:ext cx="5050355" cy="262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55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What we are aiming for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38258"/>
            <a:ext cx="830797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22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The levels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53" y="1218456"/>
            <a:ext cx="3394720" cy="326895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en-US" sz="2000" dirty="0"/>
              <a:t>Draught proofing and door seals</a:t>
            </a:r>
            <a:endParaRPr lang="en-GB" sz="2000" dirty="0"/>
          </a:p>
          <a:p>
            <a:pPr lvl="0"/>
            <a:r>
              <a:rPr lang="en-US" sz="2000" dirty="0"/>
              <a:t>Low energy light bulbs</a:t>
            </a:r>
            <a:endParaRPr lang="en-GB" sz="2000" dirty="0"/>
          </a:p>
          <a:p>
            <a:pPr lvl="0"/>
            <a:r>
              <a:rPr lang="en-US" sz="2000" dirty="0"/>
              <a:t>Energy Efficient Appliances</a:t>
            </a:r>
            <a:endParaRPr lang="en-GB" sz="2000" dirty="0"/>
          </a:p>
          <a:p>
            <a:pPr lvl="0"/>
            <a:r>
              <a:rPr lang="en-US" sz="2000" dirty="0"/>
              <a:t>Standby Sensors</a:t>
            </a:r>
            <a:endParaRPr lang="en-GB" sz="2000" dirty="0"/>
          </a:p>
          <a:p>
            <a:pPr lvl="0"/>
            <a:r>
              <a:rPr lang="en-US" sz="2000" dirty="0"/>
              <a:t>Energy </a:t>
            </a:r>
            <a:r>
              <a:rPr lang="en-US" sz="2000" dirty="0" smtClean="0"/>
              <a:t>monitors</a:t>
            </a:r>
          </a:p>
          <a:p>
            <a:pPr lvl="0"/>
            <a:r>
              <a:rPr lang="en-US" sz="2000" dirty="0"/>
              <a:t>Boiler services</a:t>
            </a:r>
            <a:endParaRPr lang="en-GB" sz="2000" dirty="0"/>
          </a:p>
          <a:p>
            <a:pPr lvl="0"/>
            <a:r>
              <a:rPr lang="en-GB" sz="2000" dirty="0"/>
              <a:t>Behavioural Training and Instruction</a:t>
            </a:r>
          </a:p>
          <a:p>
            <a:pPr lvl="0"/>
            <a:endParaRPr lang="en-GB" sz="2000" dirty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419872" y="980727"/>
            <a:ext cx="3754760" cy="187220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800" dirty="0"/>
              <a:t>Boiler Upgrade/ replacement</a:t>
            </a:r>
          </a:p>
          <a:p>
            <a:pPr lvl="0"/>
            <a:r>
              <a:rPr lang="en-GB" sz="1800" dirty="0"/>
              <a:t>Secondary glazing</a:t>
            </a:r>
          </a:p>
          <a:p>
            <a:pPr lvl="0"/>
            <a:r>
              <a:rPr lang="en-GB" sz="1800" dirty="0"/>
              <a:t>Loft Insulation</a:t>
            </a:r>
          </a:p>
          <a:p>
            <a:pPr lvl="0"/>
            <a:r>
              <a:rPr lang="en-GB" sz="1800" dirty="0"/>
              <a:t>Cavity wall filling</a:t>
            </a:r>
          </a:p>
          <a:p>
            <a:pPr lvl="0"/>
            <a:r>
              <a:rPr lang="en-GB" sz="1800" dirty="0"/>
              <a:t>Solar </a:t>
            </a:r>
            <a:r>
              <a:rPr lang="en-GB" sz="1800" dirty="0" smtClean="0"/>
              <a:t>thermal</a:t>
            </a:r>
            <a:endParaRPr lang="en-GB" sz="18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87414" y="2353880"/>
            <a:ext cx="3178696" cy="127201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800" dirty="0"/>
              <a:t>Window and Door Replacements</a:t>
            </a:r>
          </a:p>
          <a:p>
            <a:pPr lvl="0"/>
            <a:r>
              <a:rPr lang="en-GB" sz="1800" dirty="0"/>
              <a:t>Triple glazing upgrades</a:t>
            </a:r>
          </a:p>
          <a:p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180759" y="3517575"/>
            <a:ext cx="4464496" cy="3268959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100" dirty="0"/>
              <a:t>Replacement heating systems</a:t>
            </a:r>
          </a:p>
          <a:p>
            <a:pPr lvl="0"/>
            <a:r>
              <a:rPr lang="en-GB" sz="2100" dirty="0"/>
              <a:t>External </a:t>
            </a:r>
            <a:r>
              <a:rPr lang="en-GB" sz="2100" dirty="0" smtClean="0"/>
              <a:t>Insulation</a:t>
            </a:r>
            <a:endParaRPr lang="en-GB" sz="2100" dirty="0"/>
          </a:p>
          <a:p>
            <a:pPr lvl="0"/>
            <a:r>
              <a:rPr lang="en-GB" sz="2100" dirty="0"/>
              <a:t>Internal wall Insulation</a:t>
            </a:r>
          </a:p>
          <a:p>
            <a:pPr lvl="0"/>
            <a:r>
              <a:rPr lang="en-GB" sz="2100" dirty="0"/>
              <a:t>Sloping ceiling insulation</a:t>
            </a:r>
          </a:p>
          <a:p>
            <a:pPr lvl="0"/>
            <a:r>
              <a:rPr lang="en-GB" sz="2100" dirty="0"/>
              <a:t>Whole House Ventilation Systems with Heat Recovery</a:t>
            </a:r>
          </a:p>
          <a:p>
            <a:pPr lvl="0"/>
            <a:r>
              <a:rPr lang="en-GB" sz="2100" dirty="0"/>
              <a:t>Re-roofing and Roofing Upgrades </a:t>
            </a:r>
            <a:r>
              <a:rPr lang="en-GB" sz="2100" dirty="0" smtClean="0"/>
              <a:t>Rainwater </a:t>
            </a:r>
            <a:r>
              <a:rPr lang="en-GB" sz="2100" dirty="0"/>
              <a:t>Harvesting</a:t>
            </a:r>
          </a:p>
          <a:p>
            <a:pPr lvl="0"/>
            <a:r>
              <a:rPr lang="en-GB" sz="2100" dirty="0"/>
              <a:t>Installation of Renewables</a:t>
            </a:r>
          </a:p>
          <a:p>
            <a:endParaRPr lang="en-GB" sz="2000" dirty="0" smtClean="0"/>
          </a:p>
          <a:p>
            <a:endParaRPr lang="en-GB" dirty="0"/>
          </a:p>
        </p:txBody>
      </p:sp>
      <p:sp>
        <p:nvSpPr>
          <p:cNvPr id="4" name="Curved Down Arrow 3"/>
          <p:cNvSpPr/>
          <p:nvPr/>
        </p:nvSpPr>
        <p:spPr>
          <a:xfrm rot="1536506">
            <a:off x="2375223" y="2125789"/>
            <a:ext cx="5112568" cy="1728192"/>
          </a:xfrm>
          <a:prstGeom prst="curvedDownArrow">
            <a:avLst/>
          </a:prstGeom>
          <a:solidFill>
            <a:schemeClr val="accent1">
              <a:alpha val="1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75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House 1 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E</a:t>
            </a: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nergy Reduction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0" y="908720"/>
            <a:ext cx="574357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61048"/>
            <a:ext cx="574357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28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Energy Savings House 1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096963"/>
            <a:ext cx="8208912" cy="511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0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House 2 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E</a:t>
            </a: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nergy Reduction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08720"/>
            <a:ext cx="4881631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269691"/>
            <a:ext cx="4879479" cy="2775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260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Energy Savings House 2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10" y="6065837"/>
            <a:ext cx="152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7506643" cy="436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570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2605</TotalTime>
  <Words>95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Template</vt:lpstr>
      <vt:lpstr>Energy Efficiency for  Ashton Hayes</vt:lpstr>
      <vt:lpstr>What we are aiming for</vt:lpstr>
      <vt:lpstr>The levels</vt:lpstr>
      <vt:lpstr>House 1 Energy Reduction</vt:lpstr>
      <vt:lpstr>Energy Savings House 1</vt:lpstr>
      <vt:lpstr>House 2 Energy Reduction</vt:lpstr>
      <vt:lpstr>Energy Savings House 2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Survey for Ashton Hayes</dc:title>
  <dc:creator>mary</dc:creator>
  <cp:lastModifiedBy>mary</cp:lastModifiedBy>
  <cp:revision>11</cp:revision>
  <dcterms:created xsi:type="dcterms:W3CDTF">2012-03-08T16:33:08Z</dcterms:created>
  <dcterms:modified xsi:type="dcterms:W3CDTF">2012-03-22T14:31:10Z</dcterms:modified>
</cp:coreProperties>
</file>